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embeddedFontLst>
    <p:embeddedFont>
      <p:font typeface="MiSans" panose="02010600030101010101" charset="-122"/>
      <p:regular r:id="rId25"/>
    </p:embeddedFont>
    <p:embeddedFont>
      <p:font typeface="Arial Black" panose="020B0A04020102020204" pitchFamily="34" charset="0"/>
      <p:bold r:id="rId26"/>
    </p:embeddedFont>
    <p:embeddedFont>
      <p:font typeface="Noto Sans SC" panose="020B0200000000000000" pitchFamily="34" charset="-122"/>
      <p:regular r:id="rId27"/>
      <p:bold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8" d="100"/>
          <a:sy n="158" d="100"/>
        </p:scale>
        <p:origin x="7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213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flip="none" rotWithShape="0">
          <a:gsLst>
            <a:gs pos="0">
              <a:srgbClr val="94B9FF"/>
            </a:gs>
            <a:gs pos="9000">
              <a:srgbClr val="94B9FF"/>
            </a:gs>
            <a:gs pos="34000">
              <a:srgbClr val="94B9FF">
                <a:alpha val="46000"/>
              </a:srgbClr>
            </a:gs>
            <a:gs pos="62000">
              <a:srgbClr val="94B9FF">
                <a:alpha val="0"/>
              </a:srgbClr>
            </a:gs>
            <a:gs pos="72000">
              <a:srgbClr val="94B9FF">
                <a:alpha val="0"/>
              </a:srgbClr>
            </a:gs>
            <a:gs pos="89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4:55-d2sjffu1bb2p4onbpvl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2074336"/>
            <a:ext cx="1828800" cy="18923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493213" y="2018030"/>
            <a:ext cx="8091091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智能旅行推荐助手APP全解析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" name="Image 1" descr="https://kimi-img.moonshot.cn/pub/slides/slides_tmpl/image/25-09-04-14:54:55-d2sjffu1bb2p4onbpv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9-04-14:54:55-d2sjffu1bb2p4onbpvk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12" name="Image 3" descr="https://kimi-img.moonshot.cn/pub/slides/slides_tmpl/image/25-09-04-14:54:55-d2sjffu1bb2p4onbpvl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5C554C1-89E7-8749-3E3F-93C744B82371}"/>
              </a:ext>
            </a:extLst>
          </p:cNvPr>
          <p:cNvGrpSpPr/>
          <p:nvPr/>
        </p:nvGrpSpPr>
        <p:grpSpPr>
          <a:xfrm>
            <a:off x="8548193" y="4891405"/>
            <a:ext cx="4917138" cy="769620"/>
            <a:chOff x="8548193" y="4891405"/>
            <a:chExt cx="4917138" cy="769620"/>
          </a:xfrm>
        </p:grpSpPr>
        <p:sp>
          <p:nvSpPr>
            <p:cNvPr id="9" name="Text 6"/>
            <p:cNvSpPr/>
            <p:nvPr/>
          </p:nvSpPr>
          <p:spPr>
            <a:xfrm>
              <a:off x="9122410" y="4891405"/>
              <a:ext cx="2331720" cy="429260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13" name="Text 7"/>
            <p:cNvSpPr/>
            <p:nvPr/>
          </p:nvSpPr>
          <p:spPr>
            <a:xfrm>
              <a:off x="8548193" y="5230138"/>
              <a:ext cx="4917138" cy="430887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200" b="1" dirty="0">
                  <a:solidFill>
                    <a:schemeClr val="accent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团队名称：</a:t>
              </a:r>
              <a:r>
                <a:rPr lang="en-US" altLang="zh-CN" sz="2200" b="1" dirty="0" err="1">
                  <a:solidFill>
                    <a:schemeClr val="accent1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jiwangreal</a:t>
              </a:r>
              <a:endParaRPr lang="en-US" altLang="zh-CN" sz="2200" b="1" dirty="0">
                <a:solidFill>
                  <a:schemeClr val="accent1"/>
                </a:solidFill>
                <a:latin typeface="MiSans" pitchFamily="34" charset="0"/>
                <a:ea typeface="MiSans" pitchFamily="34" charset="-122"/>
                <a:cs typeface="MiSans" pitchFamily="34" charset="-12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25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表单设计让信息输入更顺滑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955800" y="2616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2206625" y="2895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85750" y="0"/>
                </a:moveTo>
                <a:cubicBezTo>
                  <a:pt x="254228" y="0"/>
                  <a:pt x="228600" y="25628"/>
                  <a:pt x="228600" y="57150"/>
                </a:cubicBezTo>
                <a:lnTo>
                  <a:pt x="228600" y="85725"/>
                </a:lnTo>
                <a:lnTo>
                  <a:pt x="185738" y="85725"/>
                </a:lnTo>
                <a:lnTo>
                  <a:pt x="185738" y="21431"/>
                </a:lnTo>
                <a:cubicBezTo>
                  <a:pt x="185738" y="9555"/>
                  <a:pt x="176183" y="0"/>
                  <a:pt x="164306" y="0"/>
                </a:cubicBezTo>
                <a:cubicBezTo>
                  <a:pt x="152430" y="0"/>
                  <a:pt x="142875" y="9555"/>
                  <a:pt x="142875" y="21431"/>
                </a:cubicBezTo>
                <a:lnTo>
                  <a:pt x="142875" y="85725"/>
                </a:lnTo>
                <a:lnTo>
                  <a:pt x="85725" y="85725"/>
                </a:lnTo>
                <a:lnTo>
                  <a:pt x="85725" y="21431"/>
                </a:lnTo>
                <a:cubicBezTo>
                  <a:pt x="85725" y="9555"/>
                  <a:pt x="76170" y="0"/>
                  <a:pt x="64294" y="0"/>
                </a:cubicBezTo>
                <a:cubicBezTo>
                  <a:pt x="52417" y="0"/>
                  <a:pt x="42863" y="9555"/>
                  <a:pt x="42863" y="21431"/>
                </a:cubicBezTo>
                <a:lnTo>
                  <a:pt x="42863" y="87511"/>
                </a:lnTo>
                <a:cubicBezTo>
                  <a:pt x="18217" y="93851"/>
                  <a:pt x="0" y="116265"/>
                  <a:pt x="0" y="142875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457200" y="457200"/>
                </a:lnTo>
                <a:cubicBezTo>
                  <a:pt x="488722" y="457200"/>
                  <a:pt x="514350" y="431572"/>
                  <a:pt x="514350" y="400050"/>
                </a:cubicBezTo>
                <a:lnTo>
                  <a:pt x="514350" y="228600"/>
                </a:lnTo>
                <a:cubicBezTo>
                  <a:pt x="514350" y="197078"/>
                  <a:pt x="488722" y="171450"/>
                  <a:pt x="457200" y="171450"/>
                </a:cubicBezTo>
                <a:lnTo>
                  <a:pt x="400050" y="171450"/>
                </a:lnTo>
                <a:lnTo>
                  <a:pt x="400050" y="57150"/>
                </a:lnTo>
                <a:cubicBezTo>
                  <a:pt x="400050" y="25628"/>
                  <a:pt x="374422" y="0"/>
                  <a:pt x="342900" y="0"/>
                </a:cubicBezTo>
                <a:lnTo>
                  <a:pt x="285750" y="0"/>
                </a:lnTo>
                <a:close/>
                <a:moveTo>
                  <a:pt x="342900" y="100013"/>
                </a:moveTo>
                <a:lnTo>
                  <a:pt x="342900" y="128588"/>
                </a:lnTo>
                <a:cubicBezTo>
                  <a:pt x="342900" y="136446"/>
                  <a:pt x="336471" y="142875"/>
                  <a:pt x="328613" y="142875"/>
                </a:cubicBezTo>
                <a:lnTo>
                  <a:pt x="300038" y="142875"/>
                </a:lnTo>
                <a:cubicBezTo>
                  <a:pt x="292179" y="142875"/>
                  <a:pt x="285750" y="136446"/>
                  <a:pt x="285750" y="128588"/>
                </a:cubicBezTo>
                <a:lnTo>
                  <a:pt x="285750" y="100013"/>
                </a:lnTo>
                <a:cubicBezTo>
                  <a:pt x="285750" y="92154"/>
                  <a:pt x="292179" y="85725"/>
                  <a:pt x="300038" y="85725"/>
                </a:cubicBezTo>
                <a:lnTo>
                  <a:pt x="328613" y="85725"/>
                </a:lnTo>
                <a:cubicBezTo>
                  <a:pt x="336471" y="85725"/>
                  <a:pt x="342900" y="92154"/>
                  <a:pt x="342900" y="100013"/>
                </a:cubicBezTo>
                <a:close/>
                <a:moveTo>
                  <a:pt x="328613" y="171450"/>
                </a:moveTo>
                <a:cubicBezTo>
                  <a:pt x="336471" y="171450"/>
                  <a:pt x="342900" y="177879"/>
                  <a:pt x="342900" y="185738"/>
                </a:cubicBezTo>
                <a:lnTo>
                  <a:pt x="342900" y="214313"/>
                </a:lnTo>
                <a:cubicBezTo>
                  <a:pt x="342900" y="222171"/>
                  <a:pt x="336471" y="228600"/>
                  <a:pt x="328613" y="228600"/>
                </a:cubicBezTo>
                <a:lnTo>
                  <a:pt x="300038" y="228600"/>
                </a:lnTo>
                <a:cubicBezTo>
                  <a:pt x="292179" y="228600"/>
                  <a:pt x="285750" y="222171"/>
                  <a:pt x="285750" y="214313"/>
                </a:cubicBezTo>
                <a:lnTo>
                  <a:pt x="285750" y="185738"/>
                </a:lnTo>
                <a:cubicBezTo>
                  <a:pt x="285750" y="177879"/>
                  <a:pt x="292179" y="171450"/>
                  <a:pt x="300038" y="171450"/>
                </a:cubicBezTo>
                <a:lnTo>
                  <a:pt x="328613" y="171450"/>
                </a:lnTo>
                <a:close/>
                <a:moveTo>
                  <a:pt x="342900" y="271463"/>
                </a:moveTo>
                <a:lnTo>
                  <a:pt x="342900" y="300038"/>
                </a:lnTo>
                <a:cubicBezTo>
                  <a:pt x="342900" y="307896"/>
                  <a:pt x="336471" y="314325"/>
                  <a:pt x="328613" y="314325"/>
                </a:cubicBezTo>
                <a:lnTo>
                  <a:pt x="300038" y="314325"/>
                </a:lnTo>
                <a:cubicBezTo>
                  <a:pt x="292179" y="314325"/>
                  <a:pt x="285750" y="307896"/>
                  <a:pt x="285750" y="300038"/>
                </a:cubicBezTo>
                <a:lnTo>
                  <a:pt x="285750" y="271463"/>
                </a:lnTo>
                <a:cubicBezTo>
                  <a:pt x="285750" y="263604"/>
                  <a:pt x="292179" y="257175"/>
                  <a:pt x="300038" y="257175"/>
                </a:cubicBezTo>
                <a:lnTo>
                  <a:pt x="328613" y="257175"/>
                </a:lnTo>
                <a:cubicBezTo>
                  <a:pt x="336471" y="257175"/>
                  <a:pt x="342900" y="263604"/>
                  <a:pt x="342900" y="271463"/>
                </a:cubicBezTo>
                <a:close/>
                <a:moveTo>
                  <a:pt x="442913" y="257175"/>
                </a:moveTo>
                <a:cubicBezTo>
                  <a:pt x="450771" y="257175"/>
                  <a:pt x="457200" y="263604"/>
                  <a:pt x="457200" y="271463"/>
                </a:cubicBezTo>
                <a:lnTo>
                  <a:pt x="457200" y="300038"/>
                </a:lnTo>
                <a:cubicBezTo>
                  <a:pt x="457200" y="307896"/>
                  <a:pt x="450771" y="314325"/>
                  <a:pt x="442913" y="314325"/>
                </a:cubicBezTo>
                <a:lnTo>
                  <a:pt x="414338" y="314325"/>
                </a:lnTo>
                <a:cubicBezTo>
                  <a:pt x="406479" y="314325"/>
                  <a:pt x="400050" y="307896"/>
                  <a:pt x="400050" y="300038"/>
                </a:cubicBezTo>
                <a:lnTo>
                  <a:pt x="400050" y="271463"/>
                </a:lnTo>
                <a:cubicBezTo>
                  <a:pt x="400050" y="263604"/>
                  <a:pt x="406479" y="257175"/>
                  <a:pt x="414338" y="257175"/>
                </a:cubicBezTo>
                <a:lnTo>
                  <a:pt x="442913" y="257175"/>
                </a:lnTo>
                <a:close/>
                <a:moveTo>
                  <a:pt x="228600" y="271463"/>
                </a:moveTo>
                <a:lnTo>
                  <a:pt x="228600" y="300038"/>
                </a:lnTo>
                <a:cubicBezTo>
                  <a:pt x="228600" y="307896"/>
                  <a:pt x="222171" y="314325"/>
                  <a:pt x="214313" y="314325"/>
                </a:cubicBezTo>
                <a:lnTo>
                  <a:pt x="185738" y="314325"/>
                </a:lnTo>
                <a:cubicBezTo>
                  <a:pt x="177879" y="314325"/>
                  <a:pt x="171450" y="307896"/>
                  <a:pt x="171450" y="300038"/>
                </a:cubicBezTo>
                <a:lnTo>
                  <a:pt x="171450" y="271463"/>
                </a:lnTo>
                <a:cubicBezTo>
                  <a:pt x="171450" y="263604"/>
                  <a:pt x="177879" y="257175"/>
                  <a:pt x="185738" y="257175"/>
                </a:cubicBezTo>
                <a:lnTo>
                  <a:pt x="214313" y="257175"/>
                </a:lnTo>
                <a:cubicBezTo>
                  <a:pt x="222171" y="257175"/>
                  <a:pt x="228600" y="263604"/>
                  <a:pt x="228600" y="271463"/>
                </a:cubicBezTo>
                <a:close/>
                <a:moveTo>
                  <a:pt x="214313" y="171450"/>
                </a:moveTo>
                <a:cubicBezTo>
                  <a:pt x="222171" y="171450"/>
                  <a:pt x="228600" y="177879"/>
                  <a:pt x="228600" y="185738"/>
                </a:cubicBezTo>
                <a:lnTo>
                  <a:pt x="228600" y="214313"/>
                </a:lnTo>
                <a:cubicBezTo>
                  <a:pt x="228600" y="222171"/>
                  <a:pt x="222171" y="228600"/>
                  <a:pt x="214313" y="228600"/>
                </a:cubicBezTo>
                <a:lnTo>
                  <a:pt x="185738" y="228600"/>
                </a:lnTo>
                <a:cubicBezTo>
                  <a:pt x="177879" y="228600"/>
                  <a:pt x="171450" y="222171"/>
                  <a:pt x="171450" y="214313"/>
                </a:cubicBezTo>
                <a:lnTo>
                  <a:pt x="171450" y="185738"/>
                </a:lnTo>
                <a:cubicBezTo>
                  <a:pt x="171450" y="177879"/>
                  <a:pt x="177879" y="171450"/>
                  <a:pt x="185738" y="171450"/>
                </a:cubicBezTo>
                <a:lnTo>
                  <a:pt x="214313" y="171450"/>
                </a:lnTo>
                <a:close/>
                <a:moveTo>
                  <a:pt x="114300" y="271463"/>
                </a:moveTo>
                <a:lnTo>
                  <a:pt x="114300" y="300038"/>
                </a:lnTo>
                <a:cubicBezTo>
                  <a:pt x="114300" y="307896"/>
                  <a:pt x="107871" y="314325"/>
                  <a:pt x="100013" y="314325"/>
                </a:cubicBezTo>
                <a:lnTo>
                  <a:pt x="71438" y="314325"/>
                </a:lnTo>
                <a:cubicBezTo>
                  <a:pt x="63579" y="314325"/>
                  <a:pt x="57150" y="307896"/>
                  <a:pt x="57150" y="300038"/>
                </a:cubicBezTo>
                <a:lnTo>
                  <a:pt x="57150" y="271463"/>
                </a:lnTo>
                <a:cubicBezTo>
                  <a:pt x="57150" y="263604"/>
                  <a:pt x="63579" y="257175"/>
                  <a:pt x="71438" y="257175"/>
                </a:cubicBezTo>
                <a:lnTo>
                  <a:pt x="100013" y="257175"/>
                </a:lnTo>
                <a:cubicBezTo>
                  <a:pt x="107871" y="257175"/>
                  <a:pt x="114300" y="263604"/>
                  <a:pt x="114300" y="271463"/>
                </a:cubicBezTo>
                <a:close/>
                <a:moveTo>
                  <a:pt x="100013" y="171450"/>
                </a:moveTo>
                <a:cubicBezTo>
                  <a:pt x="107871" y="171450"/>
                  <a:pt x="114300" y="177879"/>
                  <a:pt x="114300" y="185738"/>
                </a:cubicBezTo>
                <a:lnTo>
                  <a:pt x="114300" y="214313"/>
                </a:lnTo>
                <a:cubicBezTo>
                  <a:pt x="114300" y="222171"/>
                  <a:pt x="107871" y="228600"/>
                  <a:pt x="100013" y="228600"/>
                </a:cubicBezTo>
                <a:lnTo>
                  <a:pt x="71438" y="228600"/>
                </a:lnTo>
                <a:cubicBezTo>
                  <a:pt x="63579" y="228600"/>
                  <a:pt x="57150" y="222171"/>
                  <a:pt x="57150" y="214313"/>
                </a:cubicBezTo>
                <a:lnTo>
                  <a:pt x="57150" y="185738"/>
                </a:lnTo>
                <a:cubicBezTo>
                  <a:pt x="57150" y="177879"/>
                  <a:pt x="63579" y="171450"/>
                  <a:pt x="71438" y="171450"/>
                </a:cubicBezTo>
                <a:lnTo>
                  <a:pt x="100013" y="171450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949450" y="37846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城市输入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85850" y="4140200"/>
            <a:ext cx="275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支持拼音模糊搜索与自定义输入。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0" y="33020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9AB3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88000" y="2489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5895975" y="2768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14300" y="0"/>
                </a:moveTo>
                <a:cubicBezTo>
                  <a:pt x="130106" y="0"/>
                  <a:pt x="142875" y="12769"/>
                  <a:pt x="142875" y="28575"/>
                </a:cubicBezTo>
                <a:lnTo>
                  <a:pt x="142875" y="57150"/>
                </a:lnTo>
                <a:lnTo>
                  <a:pt x="257175" y="57150"/>
                </a:lnTo>
                <a:lnTo>
                  <a:pt x="257175" y="28575"/>
                </a:lnTo>
                <a:cubicBezTo>
                  <a:pt x="257175" y="12769"/>
                  <a:pt x="269944" y="0"/>
                  <a:pt x="285750" y="0"/>
                </a:cubicBezTo>
                <a:cubicBezTo>
                  <a:pt x="301556" y="0"/>
                  <a:pt x="314325" y="12769"/>
                  <a:pt x="314325" y="28575"/>
                </a:cubicBezTo>
                <a:lnTo>
                  <a:pt x="314325" y="57150"/>
                </a:lnTo>
                <a:lnTo>
                  <a:pt x="342900" y="57150"/>
                </a:lnTo>
                <a:cubicBezTo>
                  <a:pt x="374422" y="57150"/>
                  <a:pt x="400050" y="82778"/>
                  <a:pt x="400050" y="114300"/>
                </a:cubicBezTo>
                <a:lnTo>
                  <a:pt x="400050" y="371475"/>
                </a:lnTo>
                <a:cubicBezTo>
                  <a:pt x="400050" y="402997"/>
                  <a:pt x="374422" y="428625"/>
                  <a:pt x="34290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lnTo>
                  <a:pt x="0" y="114300"/>
                </a:lnTo>
                <a:cubicBezTo>
                  <a:pt x="0" y="82778"/>
                  <a:pt x="25628" y="57150"/>
                  <a:pt x="57150" y="57150"/>
                </a:cubicBezTo>
                <a:lnTo>
                  <a:pt x="85725" y="57150"/>
                </a:lnTo>
                <a:lnTo>
                  <a:pt x="85725" y="28575"/>
                </a:lnTo>
                <a:cubicBezTo>
                  <a:pt x="85725" y="12769"/>
                  <a:pt x="98494" y="0"/>
                  <a:pt x="114300" y="0"/>
                </a:cubicBezTo>
                <a:close/>
                <a:moveTo>
                  <a:pt x="275392" y="204222"/>
                </a:moveTo>
                <a:cubicBezTo>
                  <a:pt x="281642" y="194221"/>
                  <a:pt x="278606" y="181005"/>
                  <a:pt x="268605" y="174665"/>
                </a:cubicBezTo>
                <a:cubicBezTo>
                  <a:pt x="258604" y="168325"/>
                  <a:pt x="245388" y="171450"/>
                  <a:pt x="239048" y="181451"/>
                </a:cubicBezTo>
                <a:lnTo>
                  <a:pt x="184219" y="269230"/>
                </a:lnTo>
                <a:lnTo>
                  <a:pt x="160109" y="237083"/>
                </a:lnTo>
                <a:cubicBezTo>
                  <a:pt x="152966" y="227618"/>
                  <a:pt x="139571" y="225653"/>
                  <a:pt x="130106" y="232797"/>
                </a:cubicBezTo>
                <a:cubicBezTo>
                  <a:pt x="120640" y="239941"/>
                  <a:pt x="118676" y="253335"/>
                  <a:pt x="125819" y="262801"/>
                </a:cubicBezTo>
                <a:lnTo>
                  <a:pt x="168682" y="319951"/>
                </a:lnTo>
                <a:cubicBezTo>
                  <a:pt x="172879" y="325576"/>
                  <a:pt x="179665" y="328791"/>
                  <a:pt x="186720" y="328523"/>
                </a:cubicBezTo>
                <a:cubicBezTo>
                  <a:pt x="193774" y="328255"/>
                  <a:pt x="200204" y="324505"/>
                  <a:pt x="203954" y="318433"/>
                </a:cubicBezTo>
                <a:lnTo>
                  <a:pt x="275392" y="204133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5467350" y="3657600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日期与人数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91050" y="4013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兼容自然语言，下拉选项覆盖1至5+人。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59700" y="33020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9AB3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220200" y="2489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9471025" y="2768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58259" y="34915"/>
                </a:moveTo>
                <a:lnTo>
                  <a:pt x="490597" y="169128"/>
                </a:lnTo>
                <a:cubicBezTo>
                  <a:pt x="515332" y="194221"/>
                  <a:pt x="515332" y="234404"/>
                  <a:pt x="490597" y="259497"/>
                </a:cubicBezTo>
                <a:lnTo>
                  <a:pt x="350937" y="400854"/>
                </a:lnTo>
                <a:cubicBezTo>
                  <a:pt x="342632" y="409248"/>
                  <a:pt x="329059" y="409337"/>
                  <a:pt x="320665" y="401032"/>
                </a:cubicBezTo>
                <a:cubicBezTo>
                  <a:pt x="312271" y="392728"/>
                  <a:pt x="312182" y="379155"/>
                  <a:pt x="320486" y="370761"/>
                </a:cubicBezTo>
                <a:lnTo>
                  <a:pt x="460147" y="229314"/>
                </a:lnTo>
                <a:cubicBezTo>
                  <a:pt x="468362" y="221010"/>
                  <a:pt x="468362" y="207526"/>
                  <a:pt x="460147" y="199221"/>
                </a:cubicBezTo>
                <a:lnTo>
                  <a:pt x="327720" y="65097"/>
                </a:lnTo>
                <a:cubicBezTo>
                  <a:pt x="319415" y="56704"/>
                  <a:pt x="319504" y="43130"/>
                  <a:pt x="327898" y="34826"/>
                </a:cubicBezTo>
                <a:cubicBezTo>
                  <a:pt x="336292" y="26521"/>
                  <a:pt x="349865" y="26610"/>
                  <a:pt x="358170" y="35004"/>
                </a:cubicBezTo>
                <a:close/>
                <a:moveTo>
                  <a:pt x="28664" y="204936"/>
                </a:moveTo>
                <a:lnTo>
                  <a:pt x="28664" y="85725"/>
                </a:lnTo>
                <a:cubicBezTo>
                  <a:pt x="28664" y="54203"/>
                  <a:pt x="54293" y="28575"/>
                  <a:pt x="85814" y="28575"/>
                </a:cubicBezTo>
                <a:lnTo>
                  <a:pt x="205026" y="28575"/>
                </a:lnTo>
                <a:cubicBezTo>
                  <a:pt x="220206" y="28575"/>
                  <a:pt x="234761" y="34558"/>
                  <a:pt x="245477" y="45274"/>
                </a:cubicBezTo>
                <a:lnTo>
                  <a:pt x="374065" y="173861"/>
                </a:lnTo>
                <a:cubicBezTo>
                  <a:pt x="396389" y="196185"/>
                  <a:pt x="396389" y="232350"/>
                  <a:pt x="374065" y="254675"/>
                </a:cubicBezTo>
                <a:lnTo>
                  <a:pt x="254853" y="373886"/>
                </a:lnTo>
                <a:cubicBezTo>
                  <a:pt x="232529" y="396210"/>
                  <a:pt x="196364" y="396210"/>
                  <a:pt x="174040" y="373886"/>
                </a:cubicBezTo>
                <a:lnTo>
                  <a:pt x="45452" y="245299"/>
                </a:lnTo>
                <a:cubicBezTo>
                  <a:pt x="34736" y="234583"/>
                  <a:pt x="28754" y="220027"/>
                  <a:pt x="28754" y="204847"/>
                </a:cubicBezTo>
                <a:close/>
                <a:moveTo>
                  <a:pt x="157252" y="128588"/>
                </a:moveTo>
                <a:cubicBezTo>
                  <a:pt x="157252" y="112817"/>
                  <a:pt x="144448" y="100013"/>
                  <a:pt x="128677" y="100013"/>
                </a:cubicBezTo>
                <a:cubicBezTo>
                  <a:pt x="112906" y="100013"/>
                  <a:pt x="100102" y="112817"/>
                  <a:pt x="100102" y="128588"/>
                </a:cubicBezTo>
                <a:cubicBezTo>
                  <a:pt x="100102" y="144358"/>
                  <a:pt x="112906" y="157163"/>
                  <a:pt x="128677" y="157163"/>
                </a:cubicBezTo>
                <a:cubicBezTo>
                  <a:pt x="144448" y="157163"/>
                  <a:pt x="157252" y="144358"/>
                  <a:pt x="157252" y="128588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9099550" y="3657600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偏好与预算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223250" y="4013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兴趣标签与预算可选填，节假日快捷选择。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03200" y="49276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通过降低用户决策门槛，为后续AI推荐奠定精确的数据基础。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224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城市搜索实时反馈机制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828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内置百余座主要城市并按拼音首字母排序，输入即时匹配下拉列表。支持多音字与热门别称，自定义地点可绕过列表直接写入，</a:t>
            </a:r>
            <a:r>
              <a:rPr lang="en-US" sz="1600" dirty="0">
                <a:solidFill>
                  <a:srgbClr val="3C5A85"/>
                </a:solidFill>
                <a:highlight>
                  <a:srgbClr val="9AB3D4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兼顾准确性与自由度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，为POI召回奠定精确地理范围。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302000"/>
            <a:ext cx="5537200" cy="609600"/>
          </a:xfrm>
          <a:custGeom>
            <a:avLst/>
            <a:gdLst/>
            <a:ahLst/>
            <a:cxnLst/>
            <a:rect l="l" t="t" r="r" b="b"/>
            <a:pathLst>
              <a:path w="5537200" h="609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507998"/>
                </a:lnTo>
                <a:cubicBezTo>
                  <a:pt x="5537200" y="564111"/>
                  <a:pt x="5491711" y="609600"/>
                  <a:pt x="5435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495300" y="3505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5400" y="25400"/>
                </a:moveTo>
                <a:cubicBezTo>
                  <a:pt x="11390" y="25400"/>
                  <a:pt x="0" y="36790"/>
                  <a:pt x="0" y="50800"/>
                </a:cubicBezTo>
                <a:lnTo>
                  <a:pt x="0" y="152400"/>
                </a:lnTo>
                <a:cubicBezTo>
                  <a:pt x="0" y="166410"/>
                  <a:pt x="11390" y="177800"/>
                  <a:pt x="25400" y="177800"/>
                </a:cubicBezTo>
                <a:lnTo>
                  <a:pt x="203200" y="177800"/>
                </a:lnTo>
                <a:cubicBezTo>
                  <a:pt x="217210" y="177800"/>
                  <a:pt x="228600" y="166410"/>
                  <a:pt x="228600" y="152400"/>
                </a:cubicBezTo>
                <a:lnTo>
                  <a:pt x="228600" y="50800"/>
                </a:lnTo>
                <a:cubicBezTo>
                  <a:pt x="228600" y="36790"/>
                  <a:pt x="217210" y="25400"/>
                  <a:pt x="203200" y="25400"/>
                </a:cubicBezTo>
                <a:lnTo>
                  <a:pt x="25400" y="25400"/>
                </a:lnTo>
                <a:close/>
                <a:moveTo>
                  <a:pt x="31750" y="50800"/>
                </a:moveTo>
                <a:lnTo>
                  <a:pt x="44450" y="50800"/>
                </a:lnTo>
                <a:cubicBezTo>
                  <a:pt x="47943" y="50800"/>
                  <a:pt x="50800" y="53657"/>
                  <a:pt x="50800" y="57150"/>
                </a:cubicBezTo>
                <a:lnTo>
                  <a:pt x="50800" y="69850"/>
                </a:lnTo>
                <a:cubicBezTo>
                  <a:pt x="50800" y="73343"/>
                  <a:pt x="47943" y="76200"/>
                  <a:pt x="44450" y="76200"/>
                </a:cubicBezTo>
                <a:lnTo>
                  <a:pt x="31750" y="76200"/>
                </a:lnTo>
                <a:cubicBezTo>
                  <a:pt x="28258" y="76200"/>
                  <a:pt x="25400" y="73343"/>
                  <a:pt x="25400" y="69850"/>
                </a:cubicBezTo>
                <a:lnTo>
                  <a:pt x="25400" y="57150"/>
                </a:lnTo>
                <a:cubicBezTo>
                  <a:pt x="25400" y="53657"/>
                  <a:pt x="28258" y="50800"/>
                  <a:pt x="31750" y="50800"/>
                </a:cubicBezTo>
                <a:close/>
                <a:moveTo>
                  <a:pt x="25400" y="95250"/>
                </a:moveTo>
                <a:cubicBezTo>
                  <a:pt x="25400" y="91757"/>
                  <a:pt x="28258" y="88900"/>
                  <a:pt x="31750" y="88900"/>
                </a:cubicBezTo>
                <a:lnTo>
                  <a:pt x="44450" y="88900"/>
                </a:lnTo>
                <a:cubicBezTo>
                  <a:pt x="47943" y="88900"/>
                  <a:pt x="50800" y="91757"/>
                  <a:pt x="50800" y="95250"/>
                </a:cubicBezTo>
                <a:lnTo>
                  <a:pt x="50800" y="107950"/>
                </a:lnTo>
                <a:cubicBezTo>
                  <a:pt x="50800" y="111443"/>
                  <a:pt x="47943" y="114300"/>
                  <a:pt x="44450" y="114300"/>
                </a:cubicBezTo>
                <a:lnTo>
                  <a:pt x="31750" y="114300"/>
                </a:lnTo>
                <a:cubicBezTo>
                  <a:pt x="28258" y="114300"/>
                  <a:pt x="25400" y="111443"/>
                  <a:pt x="25400" y="107950"/>
                </a:cubicBezTo>
                <a:lnTo>
                  <a:pt x="25400" y="95250"/>
                </a:lnTo>
                <a:close/>
                <a:moveTo>
                  <a:pt x="69850" y="50800"/>
                </a:moveTo>
                <a:lnTo>
                  <a:pt x="82550" y="50800"/>
                </a:lnTo>
                <a:cubicBezTo>
                  <a:pt x="86043" y="50800"/>
                  <a:pt x="88900" y="53657"/>
                  <a:pt x="88900" y="57150"/>
                </a:cubicBezTo>
                <a:lnTo>
                  <a:pt x="88900" y="69850"/>
                </a:lnTo>
                <a:cubicBezTo>
                  <a:pt x="88900" y="73343"/>
                  <a:pt x="86043" y="76200"/>
                  <a:pt x="82550" y="76200"/>
                </a:cubicBezTo>
                <a:lnTo>
                  <a:pt x="69850" y="76200"/>
                </a:lnTo>
                <a:cubicBezTo>
                  <a:pt x="66357" y="76200"/>
                  <a:pt x="63500" y="73343"/>
                  <a:pt x="63500" y="69850"/>
                </a:cubicBezTo>
                <a:lnTo>
                  <a:pt x="63500" y="57150"/>
                </a:lnTo>
                <a:cubicBezTo>
                  <a:pt x="63500" y="53657"/>
                  <a:pt x="66357" y="50800"/>
                  <a:pt x="69850" y="50800"/>
                </a:cubicBezTo>
                <a:close/>
                <a:moveTo>
                  <a:pt x="63500" y="95250"/>
                </a:moveTo>
                <a:cubicBezTo>
                  <a:pt x="63500" y="91757"/>
                  <a:pt x="66357" y="88900"/>
                  <a:pt x="69850" y="88900"/>
                </a:cubicBezTo>
                <a:lnTo>
                  <a:pt x="82550" y="88900"/>
                </a:lnTo>
                <a:cubicBezTo>
                  <a:pt x="86043" y="88900"/>
                  <a:pt x="88900" y="91757"/>
                  <a:pt x="88900" y="95250"/>
                </a:cubicBezTo>
                <a:lnTo>
                  <a:pt x="88900" y="107950"/>
                </a:lnTo>
                <a:cubicBezTo>
                  <a:pt x="88900" y="111443"/>
                  <a:pt x="86043" y="114300"/>
                  <a:pt x="82550" y="114300"/>
                </a:cubicBezTo>
                <a:lnTo>
                  <a:pt x="69850" y="114300"/>
                </a:lnTo>
                <a:cubicBezTo>
                  <a:pt x="66357" y="114300"/>
                  <a:pt x="63500" y="111443"/>
                  <a:pt x="63500" y="107950"/>
                </a:cubicBezTo>
                <a:lnTo>
                  <a:pt x="63500" y="95250"/>
                </a:lnTo>
                <a:close/>
                <a:moveTo>
                  <a:pt x="69850" y="127000"/>
                </a:moveTo>
                <a:lnTo>
                  <a:pt x="158750" y="127000"/>
                </a:lnTo>
                <a:cubicBezTo>
                  <a:pt x="162243" y="127000"/>
                  <a:pt x="165100" y="129858"/>
                  <a:pt x="165100" y="133350"/>
                </a:cubicBezTo>
                <a:lnTo>
                  <a:pt x="165100" y="146050"/>
                </a:lnTo>
                <a:cubicBezTo>
                  <a:pt x="165100" y="149543"/>
                  <a:pt x="162243" y="152400"/>
                  <a:pt x="158750" y="152400"/>
                </a:cubicBezTo>
                <a:lnTo>
                  <a:pt x="69850" y="152400"/>
                </a:lnTo>
                <a:cubicBezTo>
                  <a:pt x="66357" y="152400"/>
                  <a:pt x="63500" y="149543"/>
                  <a:pt x="63500" y="146050"/>
                </a:cubicBezTo>
                <a:lnTo>
                  <a:pt x="63500" y="133350"/>
                </a:lnTo>
                <a:cubicBezTo>
                  <a:pt x="63500" y="129858"/>
                  <a:pt x="66357" y="127000"/>
                  <a:pt x="69850" y="127000"/>
                </a:cubicBezTo>
                <a:close/>
                <a:moveTo>
                  <a:pt x="101600" y="57150"/>
                </a:moveTo>
                <a:cubicBezTo>
                  <a:pt x="101600" y="53657"/>
                  <a:pt x="104458" y="50800"/>
                  <a:pt x="107950" y="50800"/>
                </a:cubicBezTo>
                <a:lnTo>
                  <a:pt x="120650" y="50800"/>
                </a:lnTo>
                <a:cubicBezTo>
                  <a:pt x="124143" y="50800"/>
                  <a:pt x="127000" y="53657"/>
                  <a:pt x="127000" y="57150"/>
                </a:cubicBezTo>
                <a:lnTo>
                  <a:pt x="127000" y="69850"/>
                </a:lnTo>
                <a:cubicBezTo>
                  <a:pt x="127000" y="73343"/>
                  <a:pt x="124143" y="76200"/>
                  <a:pt x="120650" y="76200"/>
                </a:cubicBezTo>
                <a:lnTo>
                  <a:pt x="107950" y="76200"/>
                </a:lnTo>
                <a:cubicBezTo>
                  <a:pt x="104458" y="76200"/>
                  <a:pt x="101600" y="73343"/>
                  <a:pt x="101600" y="69850"/>
                </a:cubicBezTo>
                <a:lnTo>
                  <a:pt x="101600" y="57150"/>
                </a:lnTo>
                <a:close/>
                <a:moveTo>
                  <a:pt x="107950" y="88900"/>
                </a:moveTo>
                <a:lnTo>
                  <a:pt x="120650" y="88900"/>
                </a:lnTo>
                <a:cubicBezTo>
                  <a:pt x="124143" y="88900"/>
                  <a:pt x="127000" y="91757"/>
                  <a:pt x="127000" y="95250"/>
                </a:cubicBezTo>
                <a:lnTo>
                  <a:pt x="127000" y="107950"/>
                </a:lnTo>
                <a:cubicBezTo>
                  <a:pt x="127000" y="111443"/>
                  <a:pt x="124143" y="114300"/>
                  <a:pt x="120650" y="114300"/>
                </a:cubicBezTo>
                <a:lnTo>
                  <a:pt x="107950" y="114300"/>
                </a:lnTo>
                <a:cubicBezTo>
                  <a:pt x="104458" y="114300"/>
                  <a:pt x="101600" y="111443"/>
                  <a:pt x="101600" y="107950"/>
                </a:cubicBezTo>
                <a:lnTo>
                  <a:pt x="101600" y="95250"/>
                </a:lnTo>
                <a:cubicBezTo>
                  <a:pt x="101600" y="91757"/>
                  <a:pt x="104458" y="88900"/>
                  <a:pt x="107950" y="88900"/>
                </a:cubicBezTo>
                <a:close/>
                <a:moveTo>
                  <a:pt x="139700" y="57150"/>
                </a:moveTo>
                <a:cubicBezTo>
                  <a:pt x="139700" y="53657"/>
                  <a:pt x="142558" y="50800"/>
                  <a:pt x="146050" y="50800"/>
                </a:cubicBezTo>
                <a:lnTo>
                  <a:pt x="158750" y="50800"/>
                </a:lnTo>
                <a:cubicBezTo>
                  <a:pt x="162243" y="50800"/>
                  <a:pt x="165100" y="53657"/>
                  <a:pt x="165100" y="57150"/>
                </a:cubicBezTo>
                <a:lnTo>
                  <a:pt x="165100" y="69850"/>
                </a:lnTo>
                <a:cubicBezTo>
                  <a:pt x="165100" y="73343"/>
                  <a:pt x="162243" y="76200"/>
                  <a:pt x="158750" y="76200"/>
                </a:cubicBezTo>
                <a:lnTo>
                  <a:pt x="146050" y="76200"/>
                </a:lnTo>
                <a:cubicBezTo>
                  <a:pt x="142558" y="76200"/>
                  <a:pt x="139700" y="73343"/>
                  <a:pt x="139700" y="69850"/>
                </a:cubicBezTo>
                <a:lnTo>
                  <a:pt x="139700" y="57150"/>
                </a:lnTo>
                <a:close/>
                <a:moveTo>
                  <a:pt x="146050" y="88900"/>
                </a:moveTo>
                <a:lnTo>
                  <a:pt x="158750" y="88900"/>
                </a:lnTo>
                <a:cubicBezTo>
                  <a:pt x="162243" y="88900"/>
                  <a:pt x="165100" y="91757"/>
                  <a:pt x="165100" y="95250"/>
                </a:cubicBezTo>
                <a:lnTo>
                  <a:pt x="165100" y="107950"/>
                </a:lnTo>
                <a:cubicBezTo>
                  <a:pt x="165100" y="111443"/>
                  <a:pt x="162243" y="114300"/>
                  <a:pt x="158750" y="114300"/>
                </a:cubicBezTo>
                <a:lnTo>
                  <a:pt x="146050" y="114300"/>
                </a:lnTo>
                <a:cubicBezTo>
                  <a:pt x="142558" y="114300"/>
                  <a:pt x="139700" y="111443"/>
                  <a:pt x="139700" y="107950"/>
                </a:cubicBezTo>
                <a:lnTo>
                  <a:pt x="139700" y="95250"/>
                </a:lnTo>
                <a:cubicBezTo>
                  <a:pt x="139700" y="91757"/>
                  <a:pt x="142558" y="88900"/>
                  <a:pt x="146050" y="88900"/>
                </a:cubicBezTo>
                <a:close/>
                <a:moveTo>
                  <a:pt x="177800" y="57150"/>
                </a:moveTo>
                <a:cubicBezTo>
                  <a:pt x="177800" y="53657"/>
                  <a:pt x="180658" y="50800"/>
                  <a:pt x="184150" y="50800"/>
                </a:cubicBezTo>
                <a:lnTo>
                  <a:pt x="196850" y="50800"/>
                </a:lnTo>
                <a:cubicBezTo>
                  <a:pt x="200343" y="50800"/>
                  <a:pt x="203200" y="53657"/>
                  <a:pt x="203200" y="57150"/>
                </a:cubicBezTo>
                <a:lnTo>
                  <a:pt x="203200" y="69850"/>
                </a:lnTo>
                <a:cubicBezTo>
                  <a:pt x="203200" y="73343"/>
                  <a:pt x="200343" y="76200"/>
                  <a:pt x="196850" y="76200"/>
                </a:cubicBezTo>
                <a:lnTo>
                  <a:pt x="184150" y="76200"/>
                </a:lnTo>
                <a:cubicBezTo>
                  <a:pt x="180658" y="76200"/>
                  <a:pt x="177800" y="73343"/>
                  <a:pt x="177800" y="69850"/>
                </a:cubicBezTo>
                <a:lnTo>
                  <a:pt x="177800" y="57150"/>
                </a:lnTo>
                <a:close/>
                <a:moveTo>
                  <a:pt x="184150" y="88900"/>
                </a:moveTo>
                <a:lnTo>
                  <a:pt x="196850" y="88900"/>
                </a:lnTo>
                <a:cubicBezTo>
                  <a:pt x="200343" y="88900"/>
                  <a:pt x="203200" y="91757"/>
                  <a:pt x="203200" y="95250"/>
                </a:cubicBezTo>
                <a:lnTo>
                  <a:pt x="203200" y="107950"/>
                </a:lnTo>
                <a:cubicBezTo>
                  <a:pt x="203200" y="111443"/>
                  <a:pt x="200343" y="114300"/>
                  <a:pt x="196850" y="114300"/>
                </a:cubicBezTo>
                <a:lnTo>
                  <a:pt x="184150" y="114300"/>
                </a:lnTo>
                <a:cubicBezTo>
                  <a:pt x="180658" y="114300"/>
                  <a:pt x="177800" y="111443"/>
                  <a:pt x="177800" y="107950"/>
                </a:cubicBezTo>
                <a:lnTo>
                  <a:pt x="177800" y="95250"/>
                </a:lnTo>
                <a:cubicBezTo>
                  <a:pt x="177800" y="91757"/>
                  <a:pt x="180658" y="88900"/>
                  <a:pt x="184150" y="8890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914400" y="3454400"/>
            <a:ext cx="273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用户输入“西安”或“xian”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064000"/>
            <a:ext cx="5537200" cy="609600"/>
          </a:xfrm>
          <a:custGeom>
            <a:avLst/>
            <a:gdLst/>
            <a:ahLst/>
            <a:cxnLst/>
            <a:rect l="l" t="t" r="r" b="b"/>
            <a:pathLst>
              <a:path w="5537200" h="609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507998"/>
                </a:lnTo>
                <a:cubicBezTo>
                  <a:pt x="5537200" y="564111"/>
                  <a:pt x="5491711" y="609600"/>
                  <a:pt x="5435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508000" y="4267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47625" y="22225"/>
                </a:moveTo>
                <a:cubicBezTo>
                  <a:pt x="47625" y="9962"/>
                  <a:pt x="57587" y="0"/>
                  <a:pt x="69850" y="0"/>
                </a:cubicBezTo>
                <a:lnTo>
                  <a:pt x="79375" y="0"/>
                </a:lnTo>
                <a:cubicBezTo>
                  <a:pt x="86400" y="0"/>
                  <a:pt x="92075" y="5675"/>
                  <a:pt x="92075" y="12700"/>
                </a:cubicBezTo>
                <a:lnTo>
                  <a:pt x="92075" y="190500"/>
                </a:lnTo>
                <a:cubicBezTo>
                  <a:pt x="92075" y="197525"/>
                  <a:pt x="86400" y="203200"/>
                  <a:pt x="79375" y="203200"/>
                </a:cubicBezTo>
                <a:lnTo>
                  <a:pt x="66675" y="203200"/>
                </a:lnTo>
                <a:cubicBezTo>
                  <a:pt x="54848" y="203200"/>
                  <a:pt x="44887" y="195104"/>
                  <a:pt x="42069" y="184150"/>
                </a:cubicBezTo>
                <a:cubicBezTo>
                  <a:pt x="41791" y="184150"/>
                  <a:pt x="41553" y="184150"/>
                  <a:pt x="41275" y="184150"/>
                </a:cubicBezTo>
                <a:cubicBezTo>
                  <a:pt x="23733" y="184150"/>
                  <a:pt x="9525" y="169942"/>
                  <a:pt x="9525" y="152400"/>
                </a:cubicBezTo>
                <a:cubicBezTo>
                  <a:pt x="9525" y="145256"/>
                  <a:pt x="11906" y="138668"/>
                  <a:pt x="15875" y="133350"/>
                </a:cubicBezTo>
                <a:cubicBezTo>
                  <a:pt x="8176" y="127556"/>
                  <a:pt x="3175" y="118348"/>
                  <a:pt x="3175" y="107950"/>
                </a:cubicBezTo>
                <a:cubicBezTo>
                  <a:pt x="3175" y="95687"/>
                  <a:pt x="10160" y="85011"/>
                  <a:pt x="20320" y="79732"/>
                </a:cubicBezTo>
                <a:cubicBezTo>
                  <a:pt x="17502" y="74970"/>
                  <a:pt x="15875" y="69413"/>
                  <a:pt x="15875" y="63500"/>
                </a:cubicBezTo>
                <a:cubicBezTo>
                  <a:pt x="15875" y="45958"/>
                  <a:pt x="30083" y="31750"/>
                  <a:pt x="47625" y="31750"/>
                </a:cubicBezTo>
                <a:lnTo>
                  <a:pt x="47625" y="22225"/>
                </a:lnTo>
                <a:close/>
                <a:moveTo>
                  <a:pt x="155575" y="22225"/>
                </a:moveTo>
                <a:lnTo>
                  <a:pt x="155575" y="31750"/>
                </a:lnTo>
                <a:cubicBezTo>
                  <a:pt x="173117" y="31750"/>
                  <a:pt x="187325" y="45958"/>
                  <a:pt x="187325" y="63500"/>
                </a:cubicBezTo>
                <a:cubicBezTo>
                  <a:pt x="187325" y="69453"/>
                  <a:pt x="185698" y="75009"/>
                  <a:pt x="182880" y="79732"/>
                </a:cubicBezTo>
                <a:cubicBezTo>
                  <a:pt x="193080" y="85011"/>
                  <a:pt x="200025" y="95647"/>
                  <a:pt x="200025" y="107950"/>
                </a:cubicBezTo>
                <a:cubicBezTo>
                  <a:pt x="200025" y="118348"/>
                  <a:pt x="195024" y="127556"/>
                  <a:pt x="187325" y="133350"/>
                </a:cubicBezTo>
                <a:cubicBezTo>
                  <a:pt x="191294" y="138668"/>
                  <a:pt x="193675" y="145256"/>
                  <a:pt x="193675" y="152400"/>
                </a:cubicBezTo>
                <a:cubicBezTo>
                  <a:pt x="193675" y="169942"/>
                  <a:pt x="179467" y="184150"/>
                  <a:pt x="161925" y="184150"/>
                </a:cubicBezTo>
                <a:cubicBezTo>
                  <a:pt x="161647" y="184150"/>
                  <a:pt x="161409" y="184150"/>
                  <a:pt x="161131" y="184150"/>
                </a:cubicBezTo>
                <a:cubicBezTo>
                  <a:pt x="158313" y="195104"/>
                  <a:pt x="148352" y="203200"/>
                  <a:pt x="136525" y="203200"/>
                </a:cubicBezTo>
                <a:lnTo>
                  <a:pt x="123825" y="203200"/>
                </a:lnTo>
                <a:cubicBezTo>
                  <a:pt x="116800" y="203200"/>
                  <a:pt x="111125" y="197525"/>
                  <a:pt x="111125" y="190500"/>
                </a:cubicBezTo>
                <a:lnTo>
                  <a:pt x="111125" y="12700"/>
                </a:lnTo>
                <a:cubicBezTo>
                  <a:pt x="111125" y="5675"/>
                  <a:pt x="116800" y="0"/>
                  <a:pt x="123825" y="0"/>
                </a:cubicBezTo>
                <a:lnTo>
                  <a:pt x="133350" y="0"/>
                </a:lnTo>
                <a:cubicBezTo>
                  <a:pt x="145613" y="0"/>
                  <a:pt x="155575" y="9962"/>
                  <a:pt x="155575" y="2222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914400" y="4216400"/>
            <a:ext cx="274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系统即时匹配并返回建议列表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826000"/>
            <a:ext cx="5537200" cy="609600"/>
          </a:xfrm>
          <a:custGeom>
            <a:avLst/>
            <a:gdLst/>
            <a:ahLst/>
            <a:cxnLst/>
            <a:rect l="l" t="t" r="r" b="b"/>
            <a:pathLst>
              <a:path w="5537200" h="6096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507998"/>
                </a:lnTo>
                <a:cubicBezTo>
                  <a:pt x="5537200" y="564111"/>
                  <a:pt x="5491711" y="609600"/>
                  <a:pt x="5435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508000" y="502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914400" y="49784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用户选择或自定义，确定目的地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96000" y="889000"/>
            <a:ext cx="5842000" cy="5080000"/>
          </a:xfrm>
          <a:custGeom>
            <a:avLst/>
            <a:gdLst/>
            <a:ahLst/>
            <a:cxnLst/>
            <a:rect l="l" t="t" r="r" b="b"/>
            <a:pathLst>
              <a:path w="5842000" h="5080000">
                <a:moveTo>
                  <a:pt x="101600" y="0"/>
                </a:moveTo>
                <a:lnTo>
                  <a:pt x="5740400" y="0"/>
                </a:lnTo>
                <a:cubicBezTo>
                  <a:pt x="5796475" y="0"/>
                  <a:pt x="5842000" y="45525"/>
                  <a:pt x="5842000" y="101600"/>
                </a:cubicBezTo>
                <a:lnTo>
                  <a:pt x="5842000" y="4978400"/>
                </a:lnTo>
                <a:cubicBezTo>
                  <a:pt x="5842000" y="5034475"/>
                  <a:pt x="5796475" y="5080000"/>
                  <a:pt x="5740400" y="5080000"/>
                </a:cubicBezTo>
                <a:lnTo>
                  <a:pt x="101600" y="5080000"/>
                </a:lnTo>
                <a:cubicBezTo>
                  <a:pt x="45525" y="5080000"/>
                  <a:pt x="0" y="5034475"/>
                  <a:pt x="0" y="497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6299200" y="1498600"/>
            <a:ext cx="5435600" cy="0"/>
          </a:xfrm>
          <a:prstGeom prst="line">
            <a:avLst/>
          </a:prstGeom>
          <a:noFill/>
          <a:ln w="10160">
            <a:solidFill>
              <a:srgbClr val="4A4A4A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6400800" y="1143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65100" y="82550"/>
                </a:moveTo>
                <a:cubicBezTo>
                  <a:pt x="165100" y="100767"/>
                  <a:pt x="159187" y="117594"/>
                  <a:pt x="149225" y="131247"/>
                </a:cubicBezTo>
                <a:lnTo>
                  <a:pt x="199469" y="181531"/>
                </a:lnTo>
                <a:cubicBezTo>
                  <a:pt x="204430" y="186492"/>
                  <a:pt x="204430" y="194548"/>
                  <a:pt x="199469" y="199509"/>
                </a:cubicBezTo>
                <a:cubicBezTo>
                  <a:pt x="194508" y="204470"/>
                  <a:pt x="186452" y="204470"/>
                  <a:pt x="181491" y="199509"/>
                </a:cubicBezTo>
                <a:lnTo>
                  <a:pt x="131247" y="149225"/>
                </a:lnTo>
                <a:cubicBezTo>
                  <a:pt x="117594" y="159187"/>
                  <a:pt x="100767" y="165100"/>
                  <a:pt x="82550" y="165100"/>
                </a:cubicBezTo>
                <a:cubicBezTo>
                  <a:pt x="36949" y="165100"/>
                  <a:pt x="0" y="128151"/>
                  <a:pt x="0" y="82550"/>
                </a:cubicBezTo>
                <a:cubicBezTo>
                  <a:pt x="0" y="36949"/>
                  <a:pt x="36949" y="0"/>
                  <a:pt x="82550" y="0"/>
                </a:cubicBezTo>
                <a:cubicBezTo>
                  <a:pt x="128151" y="0"/>
                  <a:pt x="165100" y="36949"/>
                  <a:pt x="165100" y="82550"/>
                </a:cubicBezTo>
                <a:close/>
                <a:moveTo>
                  <a:pt x="82550" y="139700"/>
                </a:moveTo>
                <a:cubicBezTo>
                  <a:pt x="114092" y="139700"/>
                  <a:pt x="139700" y="114092"/>
                  <a:pt x="139700" y="82550"/>
                </a:cubicBezTo>
                <a:cubicBezTo>
                  <a:pt x="139700" y="51008"/>
                  <a:pt x="114092" y="25400"/>
                  <a:pt x="82550" y="25400"/>
                </a:cubicBezTo>
                <a:cubicBezTo>
                  <a:pt x="51008" y="25400"/>
                  <a:pt x="25400" y="51008"/>
                  <a:pt x="25400" y="82550"/>
                </a:cubicBezTo>
                <a:cubicBezTo>
                  <a:pt x="25400" y="114092"/>
                  <a:pt x="51008" y="139700"/>
                  <a:pt x="82550" y="13970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6299200" y="1610361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76200" y="0"/>
                </a:moveTo>
                <a:lnTo>
                  <a:pt x="5359400" y="0"/>
                </a:lnTo>
                <a:cubicBezTo>
                  <a:pt x="5401456" y="0"/>
                  <a:pt x="5435600" y="34144"/>
                  <a:pt x="5435600" y="76200"/>
                </a:cubicBezTo>
                <a:lnTo>
                  <a:pt x="5435600" y="431800"/>
                </a:lnTo>
                <a:cubicBezTo>
                  <a:pt x="5435600" y="473856"/>
                  <a:pt x="5401456" y="508000"/>
                  <a:pt x="53594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9AB3D4">
              <a:alpha val="5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6299200" y="1610361"/>
            <a:ext cx="55372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西安, 陕西省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99200" y="2219961"/>
            <a:ext cx="55372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咸阳市, 陕西省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99200" y="2829561"/>
            <a:ext cx="55372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厦门市, 福建省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4:56-d2sjfg61bb2p4onbpvp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4:54:56-d2sjfg61bb2p4onbpv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04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7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AI推荐与数据融合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04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9-04-14:54:55-d2sjffu1bb2p4onbpv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117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大模型如何生成个性化行程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237774" y="1879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1675924" y="2260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07156" y="228600"/>
                </a:moveTo>
                <a:cubicBezTo>
                  <a:pt x="95280" y="228600"/>
                  <a:pt x="85725" y="238155"/>
                  <a:pt x="85725" y="250031"/>
                </a:cubicBezTo>
                <a:cubicBezTo>
                  <a:pt x="85725" y="261908"/>
                  <a:pt x="95280" y="271463"/>
                  <a:pt x="107156" y="271463"/>
                </a:cubicBezTo>
                <a:lnTo>
                  <a:pt x="235744" y="271463"/>
                </a:lnTo>
                <a:cubicBezTo>
                  <a:pt x="247620" y="271463"/>
                  <a:pt x="257175" y="261908"/>
                  <a:pt x="257175" y="250031"/>
                </a:cubicBezTo>
                <a:cubicBezTo>
                  <a:pt x="257175" y="238155"/>
                  <a:pt x="247620" y="228600"/>
                  <a:pt x="235744" y="228600"/>
                </a:cubicBezTo>
                <a:lnTo>
                  <a:pt x="107156" y="228600"/>
                </a:lnTo>
                <a:close/>
                <a:moveTo>
                  <a:pt x="107156" y="314325"/>
                </a:moveTo>
                <a:cubicBezTo>
                  <a:pt x="95280" y="314325"/>
                  <a:pt x="85725" y="323880"/>
                  <a:pt x="85725" y="335756"/>
                </a:cubicBezTo>
                <a:cubicBezTo>
                  <a:pt x="85725" y="347633"/>
                  <a:pt x="95280" y="357188"/>
                  <a:pt x="107156" y="357188"/>
                </a:cubicBezTo>
                <a:lnTo>
                  <a:pt x="235744" y="357188"/>
                </a:lnTo>
                <a:cubicBezTo>
                  <a:pt x="247620" y="357188"/>
                  <a:pt x="257175" y="347633"/>
                  <a:pt x="257175" y="335756"/>
                </a:cubicBezTo>
                <a:cubicBezTo>
                  <a:pt x="257175" y="323880"/>
                  <a:pt x="247620" y="314325"/>
                  <a:pt x="235744" y="314325"/>
                </a:cubicBezTo>
                <a:lnTo>
                  <a:pt x="107156" y="314325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390174" y="3251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用户需求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47324" y="355600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表单信息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65880" y="2616200"/>
            <a:ext cx="406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9AB3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6241" y="1879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5952966" y="2260600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171450" y="253960"/>
                </a:moveTo>
                <a:cubicBezTo>
                  <a:pt x="228689" y="241012"/>
                  <a:pt x="271463" y="189756"/>
                  <a:pt x="271463" y="128588"/>
                </a:cubicBezTo>
                <a:cubicBezTo>
                  <a:pt x="271463" y="57596"/>
                  <a:pt x="213866" y="0"/>
                  <a:pt x="142875" y="0"/>
                </a:cubicBezTo>
                <a:cubicBezTo>
                  <a:pt x="71884" y="0"/>
                  <a:pt x="14288" y="57596"/>
                  <a:pt x="14288" y="128588"/>
                </a:cubicBezTo>
                <a:cubicBezTo>
                  <a:pt x="14288" y="189756"/>
                  <a:pt x="57061" y="241012"/>
                  <a:pt x="114300" y="253960"/>
                </a:cubicBezTo>
                <a:lnTo>
                  <a:pt x="114300" y="428625"/>
                </a:lnTo>
                <a:cubicBezTo>
                  <a:pt x="114300" y="444431"/>
                  <a:pt x="127069" y="457200"/>
                  <a:pt x="142875" y="457200"/>
                </a:cubicBezTo>
                <a:cubicBezTo>
                  <a:pt x="158681" y="457200"/>
                  <a:pt x="171450" y="444431"/>
                  <a:pt x="171450" y="428625"/>
                </a:cubicBezTo>
                <a:lnTo>
                  <a:pt x="171450" y="253960"/>
                </a:lnTo>
                <a:close/>
                <a:moveTo>
                  <a:pt x="150019" y="85725"/>
                </a:moveTo>
                <a:cubicBezTo>
                  <a:pt x="122426" y="85725"/>
                  <a:pt x="100013" y="108139"/>
                  <a:pt x="100013" y="135731"/>
                </a:cubicBezTo>
                <a:cubicBezTo>
                  <a:pt x="100013" y="147608"/>
                  <a:pt x="90458" y="157163"/>
                  <a:pt x="78581" y="157163"/>
                </a:cubicBezTo>
                <a:cubicBezTo>
                  <a:pt x="66705" y="157163"/>
                  <a:pt x="57150" y="147608"/>
                  <a:pt x="57150" y="135731"/>
                </a:cubicBezTo>
                <a:cubicBezTo>
                  <a:pt x="57150" y="84475"/>
                  <a:pt x="98762" y="42863"/>
                  <a:pt x="150019" y="42863"/>
                </a:cubicBezTo>
                <a:cubicBezTo>
                  <a:pt x="161895" y="42863"/>
                  <a:pt x="171450" y="52417"/>
                  <a:pt x="171450" y="64294"/>
                </a:cubicBezTo>
                <a:cubicBezTo>
                  <a:pt x="171450" y="76170"/>
                  <a:pt x="161895" y="85725"/>
                  <a:pt x="150019" y="8572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5662295" y="3251200"/>
            <a:ext cx="86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POI列表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517991" y="35560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高德地图数据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114347" y="2616200"/>
            <a:ext cx="406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9AB3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734709" y="1879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10087134" y="2260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05051" y="-13216"/>
                </a:moveTo>
                <a:cubicBezTo>
                  <a:pt x="409426" y="-11430"/>
                  <a:pt x="412641" y="-7501"/>
                  <a:pt x="413534" y="-2858"/>
                </a:cubicBezTo>
                <a:lnTo>
                  <a:pt x="428625" y="71438"/>
                </a:lnTo>
                <a:lnTo>
                  <a:pt x="502920" y="86439"/>
                </a:lnTo>
                <a:cubicBezTo>
                  <a:pt x="507563" y="87422"/>
                  <a:pt x="511403" y="90547"/>
                  <a:pt x="513278" y="94923"/>
                </a:cubicBezTo>
                <a:cubicBezTo>
                  <a:pt x="515154" y="99298"/>
                  <a:pt x="514618" y="104299"/>
                  <a:pt x="512028" y="108228"/>
                </a:cubicBezTo>
                <a:lnTo>
                  <a:pt x="470148" y="171361"/>
                </a:lnTo>
                <a:lnTo>
                  <a:pt x="512028" y="234494"/>
                </a:lnTo>
                <a:cubicBezTo>
                  <a:pt x="514618" y="238423"/>
                  <a:pt x="515154" y="243423"/>
                  <a:pt x="513278" y="247799"/>
                </a:cubicBezTo>
                <a:cubicBezTo>
                  <a:pt x="511403" y="252174"/>
                  <a:pt x="507563" y="255389"/>
                  <a:pt x="502920" y="256282"/>
                </a:cubicBezTo>
                <a:lnTo>
                  <a:pt x="447377" y="267623"/>
                </a:lnTo>
                <a:cubicBezTo>
                  <a:pt x="436751" y="259854"/>
                  <a:pt x="424964" y="253692"/>
                  <a:pt x="412194" y="249406"/>
                </a:cubicBezTo>
                <a:cubicBezTo>
                  <a:pt x="409962" y="238065"/>
                  <a:pt x="406122" y="227350"/>
                  <a:pt x="400854" y="217527"/>
                </a:cubicBezTo>
                <a:cubicBezTo>
                  <a:pt x="409337" y="204222"/>
                  <a:pt x="414338" y="188416"/>
                  <a:pt x="414338" y="171361"/>
                </a:cubicBezTo>
                <a:cubicBezTo>
                  <a:pt x="414338" y="124033"/>
                  <a:pt x="375940" y="85636"/>
                  <a:pt x="328613" y="85636"/>
                </a:cubicBezTo>
                <a:cubicBezTo>
                  <a:pt x="285839" y="85636"/>
                  <a:pt x="250388" y="116979"/>
                  <a:pt x="243959" y="157877"/>
                </a:cubicBezTo>
                <a:cubicBezTo>
                  <a:pt x="220295" y="139750"/>
                  <a:pt x="190827" y="128855"/>
                  <a:pt x="158770" y="128498"/>
                </a:cubicBezTo>
                <a:lnTo>
                  <a:pt x="145286" y="108228"/>
                </a:lnTo>
                <a:cubicBezTo>
                  <a:pt x="142696" y="104299"/>
                  <a:pt x="142161" y="99298"/>
                  <a:pt x="144036" y="94923"/>
                </a:cubicBezTo>
                <a:cubicBezTo>
                  <a:pt x="145911" y="90547"/>
                  <a:pt x="149751" y="87332"/>
                  <a:pt x="154394" y="86439"/>
                </a:cubicBezTo>
                <a:lnTo>
                  <a:pt x="228600" y="71438"/>
                </a:lnTo>
                <a:lnTo>
                  <a:pt x="243602" y="-2857"/>
                </a:lnTo>
                <a:cubicBezTo>
                  <a:pt x="244584" y="-7501"/>
                  <a:pt x="247710" y="-11341"/>
                  <a:pt x="252085" y="-13216"/>
                </a:cubicBezTo>
                <a:cubicBezTo>
                  <a:pt x="256461" y="-15091"/>
                  <a:pt x="261461" y="-14555"/>
                  <a:pt x="265390" y="-11966"/>
                </a:cubicBezTo>
                <a:lnTo>
                  <a:pt x="328613" y="30004"/>
                </a:lnTo>
                <a:lnTo>
                  <a:pt x="391745" y="-11876"/>
                </a:lnTo>
                <a:cubicBezTo>
                  <a:pt x="395674" y="-14466"/>
                  <a:pt x="400675" y="-15002"/>
                  <a:pt x="405051" y="-13127"/>
                </a:cubicBezTo>
                <a:close/>
                <a:moveTo>
                  <a:pt x="371475" y="171450"/>
                </a:moveTo>
                <a:cubicBezTo>
                  <a:pt x="371475" y="174843"/>
                  <a:pt x="371118" y="178147"/>
                  <a:pt x="370314" y="181362"/>
                </a:cubicBezTo>
                <a:cubicBezTo>
                  <a:pt x="350937" y="166181"/>
                  <a:pt x="326559" y="157163"/>
                  <a:pt x="300038" y="157163"/>
                </a:cubicBezTo>
                <a:cubicBezTo>
                  <a:pt x="295930" y="157163"/>
                  <a:pt x="291911" y="157341"/>
                  <a:pt x="287982" y="157788"/>
                </a:cubicBezTo>
                <a:cubicBezTo>
                  <a:pt x="293697" y="140821"/>
                  <a:pt x="309771" y="128588"/>
                  <a:pt x="328613" y="128588"/>
                </a:cubicBezTo>
                <a:cubicBezTo>
                  <a:pt x="352276" y="128588"/>
                  <a:pt x="371475" y="147786"/>
                  <a:pt x="371475" y="171450"/>
                </a:cubicBezTo>
                <a:close/>
                <a:moveTo>
                  <a:pt x="85725" y="457200"/>
                </a:moveTo>
                <a:cubicBezTo>
                  <a:pt x="38398" y="457200"/>
                  <a:pt x="0" y="418802"/>
                  <a:pt x="0" y="371475"/>
                </a:cubicBezTo>
                <a:cubicBezTo>
                  <a:pt x="0" y="333524"/>
                  <a:pt x="24646" y="301288"/>
                  <a:pt x="58847" y="290036"/>
                </a:cubicBezTo>
                <a:cubicBezTo>
                  <a:pt x="57686" y="284053"/>
                  <a:pt x="57150" y="277803"/>
                  <a:pt x="57150" y="271463"/>
                </a:cubicBezTo>
                <a:cubicBezTo>
                  <a:pt x="57150" y="216188"/>
                  <a:pt x="101888" y="171450"/>
                  <a:pt x="157163" y="171450"/>
                </a:cubicBezTo>
                <a:cubicBezTo>
                  <a:pt x="195649" y="171450"/>
                  <a:pt x="229046" y="193149"/>
                  <a:pt x="245745" y="225028"/>
                </a:cubicBezTo>
                <a:cubicBezTo>
                  <a:pt x="258872" y="209758"/>
                  <a:pt x="278338" y="200025"/>
                  <a:pt x="300038" y="200025"/>
                </a:cubicBezTo>
                <a:cubicBezTo>
                  <a:pt x="339507" y="200025"/>
                  <a:pt x="371475" y="231993"/>
                  <a:pt x="371475" y="271463"/>
                </a:cubicBezTo>
                <a:cubicBezTo>
                  <a:pt x="371475" y="276374"/>
                  <a:pt x="370939" y="281107"/>
                  <a:pt x="370046" y="285750"/>
                </a:cubicBezTo>
                <a:cubicBezTo>
                  <a:pt x="370493" y="285750"/>
                  <a:pt x="371029" y="285750"/>
                  <a:pt x="371475" y="285750"/>
                </a:cubicBez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85725" y="457200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9887109" y="3251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实时天气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855359" y="3556000"/>
            <a:ext cx="97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结构化数据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924550" y="40132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151269" y="448806"/>
                </a:moveTo>
                <a:cubicBezTo>
                  <a:pt x="162431" y="459968"/>
                  <a:pt x="180558" y="459968"/>
                  <a:pt x="191720" y="448806"/>
                </a:cubicBezTo>
                <a:lnTo>
                  <a:pt x="334595" y="305931"/>
                </a:lnTo>
                <a:cubicBezTo>
                  <a:pt x="345758" y="294769"/>
                  <a:pt x="345758" y="276642"/>
                  <a:pt x="334595" y="265480"/>
                </a:cubicBezTo>
                <a:cubicBezTo>
                  <a:pt x="323433" y="254318"/>
                  <a:pt x="305306" y="254318"/>
                  <a:pt x="294144" y="265480"/>
                </a:cubicBezTo>
                <a:lnTo>
                  <a:pt x="200025" y="359599"/>
                </a:lnTo>
                <a:lnTo>
                  <a:pt x="200025" y="28575"/>
                </a:lnTo>
                <a:cubicBezTo>
                  <a:pt x="200025" y="12769"/>
                  <a:pt x="187256" y="0"/>
                  <a:pt x="171450" y="0"/>
                </a:cubicBezTo>
                <a:cubicBezTo>
                  <a:pt x="155644" y="0"/>
                  <a:pt x="142875" y="12769"/>
                  <a:pt x="142875" y="28575"/>
                </a:cubicBezTo>
                <a:lnTo>
                  <a:pt x="142875" y="359599"/>
                </a:lnTo>
                <a:lnTo>
                  <a:pt x="48756" y="265480"/>
                </a:lnTo>
                <a:cubicBezTo>
                  <a:pt x="37594" y="254317"/>
                  <a:pt x="19467" y="254317"/>
                  <a:pt x="8305" y="265480"/>
                </a:cubicBezTo>
                <a:cubicBezTo>
                  <a:pt x="-2858" y="276642"/>
                  <a:pt x="-2858" y="294769"/>
                  <a:pt x="8305" y="305931"/>
                </a:cubicBezTo>
                <a:lnTo>
                  <a:pt x="151180" y="448806"/>
                </a:lnTo>
                <a:close/>
              </a:path>
            </a:pathLst>
          </a:custGeom>
          <a:solidFill>
            <a:srgbClr val="3C5A85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254000" y="4673600"/>
            <a:ext cx="11684000" cy="1066800"/>
          </a:xfrm>
          <a:custGeom>
            <a:avLst/>
            <a:gdLst/>
            <a:ahLst/>
            <a:cxnLst/>
            <a:rect l="l" t="t" r="r" b="b"/>
            <a:pathLst>
              <a:path w="11684000" h="10668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965198"/>
                </a:lnTo>
                <a:cubicBezTo>
                  <a:pt x="11684000" y="1021311"/>
                  <a:pt x="11638511" y="1066800"/>
                  <a:pt x="115823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C5A8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400050" y="4876800"/>
            <a:ext cx="1139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通义千问大模型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06400" y="5232400"/>
            <a:ext cx="1137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一次性输入信息，模型按天拆解时间轴，嵌入景点、餐饮、地图链接，并结合天气输出千人千面的行程包。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pic>
        <p:nvPicPr>
          <p:cNvPr id="3" name="Image 1" descr="https://kimi-web-img.moonshot.cn/img/thumbs.dreamstime.com/616ab898cb7ba1d8a0416704a77e068d327c9f4c.jpg"/>
          <p:cNvPicPr>
            <a:picLocks noChangeAspect="1"/>
          </p:cNvPicPr>
          <p:nvPr/>
        </p:nvPicPr>
        <p:blipFill>
          <a:blip r:embed="rId4"/>
          <a:srcRect l="19320" r="19320"/>
          <a:stretch/>
        </p:blipFill>
        <p:spPr>
          <a:xfrm>
            <a:off x="254000" y="783115"/>
            <a:ext cx="5842000" cy="5295900"/>
          </a:xfrm>
          <a:prstGeom prst="roundRect">
            <a:avLst>
              <a:gd name="adj" fmla="val 1918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6764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高德天气API赋能精准建议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3368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应用直接调用高德天气接口获取目的地实时温度、现象、风力、湿度及未来三日预报，将结构化数据喂给大模型，</a:t>
            </a:r>
            <a:r>
              <a:rPr lang="en-US" sz="1600" dirty="0">
                <a:solidFill>
                  <a:srgbClr val="3C5A85"/>
                </a:solidFill>
                <a:highlight>
                  <a:srgbClr val="9AB3D4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避免AI幻觉式天气描述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，使穿搭与行程调整建议具备可验证的数据依据。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661150" y="3860800"/>
            <a:ext cx="190500" cy="304800"/>
          </a:xfrm>
          <a:custGeom>
            <a:avLst/>
            <a:gdLst/>
            <a:ahLst/>
            <a:cxnLst/>
            <a:rect l="l" t="t" r="r" b="b"/>
            <a:pathLst>
              <a:path w="190500" h="304800">
                <a:moveTo>
                  <a:pt x="95250" y="0"/>
                </a:moveTo>
                <a:cubicBezTo>
                  <a:pt x="63698" y="0"/>
                  <a:pt x="38100" y="25598"/>
                  <a:pt x="38100" y="57150"/>
                </a:cubicBezTo>
                <a:lnTo>
                  <a:pt x="38100" y="155198"/>
                </a:lnTo>
                <a:cubicBezTo>
                  <a:pt x="20538" y="170855"/>
                  <a:pt x="9525" y="193715"/>
                  <a:pt x="9525" y="219075"/>
                </a:cubicBezTo>
                <a:cubicBezTo>
                  <a:pt x="9525" y="266402"/>
                  <a:pt x="47923" y="304800"/>
                  <a:pt x="95250" y="304800"/>
                </a:cubicBezTo>
                <a:cubicBezTo>
                  <a:pt x="142577" y="304800"/>
                  <a:pt x="180975" y="266402"/>
                  <a:pt x="180975" y="219075"/>
                </a:cubicBezTo>
                <a:cubicBezTo>
                  <a:pt x="180975" y="193715"/>
                  <a:pt x="169962" y="170855"/>
                  <a:pt x="152400" y="155198"/>
                </a:cubicBezTo>
                <a:lnTo>
                  <a:pt x="152400" y="57150"/>
                </a:lnTo>
                <a:cubicBezTo>
                  <a:pt x="152400" y="25598"/>
                  <a:pt x="126802" y="0"/>
                  <a:pt x="95250" y="0"/>
                </a:cubicBezTo>
                <a:close/>
                <a:moveTo>
                  <a:pt x="133350" y="219075"/>
                </a:moveTo>
                <a:cubicBezTo>
                  <a:pt x="133350" y="240090"/>
                  <a:pt x="116265" y="257175"/>
                  <a:pt x="95250" y="257175"/>
                </a:cubicBezTo>
                <a:cubicBezTo>
                  <a:pt x="74235" y="257175"/>
                  <a:pt x="57150" y="240090"/>
                  <a:pt x="57150" y="219075"/>
                </a:cubicBezTo>
                <a:cubicBezTo>
                  <a:pt x="57150" y="203061"/>
                  <a:pt x="66973" y="189369"/>
                  <a:pt x="80962" y="183773"/>
                </a:cubicBezTo>
                <a:lnTo>
                  <a:pt x="80962" y="128588"/>
                </a:lnTo>
                <a:cubicBezTo>
                  <a:pt x="80962" y="120670"/>
                  <a:pt x="87332" y="114300"/>
                  <a:pt x="95250" y="114300"/>
                </a:cubicBezTo>
                <a:cubicBezTo>
                  <a:pt x="103168" y="114300"/>
                  <a:pt x="109537" y="120670"/>
                  <a:pt x="109537" y="128588"/>
                </a:cubicBezTo>
                <a:lnTo>
                  <a:pt x="109537" y="183773"/>
                </a:lnTo>
                <a:cubicBezTo>
                  <a:pt x="123527" y="189428"/>
                  <a:pt x="133350" y="203121"/>
                  <a:pt x="133350" y="21907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7162800" y="38608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实时温度与湿度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584950" y="4368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200025"/>
                </a:moveTo>
                <a:cubicBezTo>
                  <a:pt x="0" y="247352"/>
                  <a:pt x="38398" y="285750"/>
                  <a:pt x="85725" y="285750"/>
                </a:cubicBezTo>
                <a:lnTo>
                  <a:pt x="266700" y="285750"/>
                </a:lnTo>
                <a:cubicBezTo>
                  <a:pt x="308789" y="285750"/>
                  <a:pt x="342900" y="251639"/>
                  <a:pt x="342900" y="209550"/>
                </a:cubicBezTo>
                <a:cubicBezTo>
                  <a:pt x="342900" y="178832"/>
                  <a:pt x="324743" y="152340"/>
                  <a:pt x="298549" y="140315"/>
                </a:cubicBezTo>
                <a:cubicBezTo>
                  <a:pt x="302538" y="132517"/>
                  <a:pt x="304800" y="123646"/>
                  <a:pt x="304800" y="114300"/>
                </a:cubicBezTo>
                <a:cubicBezTo>
                  <a:pt x="304800" y="82748"/>
                  <a:pt x="279202" y="57150"/>
                  <a:pt x="247650" y="57150"/>
                </a:cubicBezTo>
                <a:cubicBezTo>
                  <a:pt x="237113" y="57150"/>
                  <a:pt x="227290" y="60007"/>
                  <a:pt x="218837" y="64949"/>
                </a:cubicBezTo>
                <a:cubicBezTo>
                  <a:pt x="204490" y="37683"/>
                  <a:pt x="175855" y="19050"/>
                  <a:pt x="142875" y="19050"/>
                </a:cubicBezTo>
                <a:cubicBezTo>
                  <a:pt x="95548" y="19050"/>
                  <a:pt x="57150" y="57448"/>
                  <a:pt x="57150" y="104775"/>
                </a:cubicBezTo>
                <a:cubicBezTo>
                  <a:pt x="57150" y="109537"/>
                  <a:pt x="57567" y="114240"/>
                  <a:pt x="58281" y="118765"/>
                </a:cubicBezTo>
                <a:cubicBezTo>
                  <a:pt x="24408" y="130195"/>
                  <a:pt x="0" y="162282"/>
                  <a:pt x="0" y="20002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7162800" y="43688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天气现象与风力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623050" y="4876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0"/>
                </a:moveTo>
                <a:cubicBezTo>
                  <a:pt x="86737" y="0"/>
                  <a:pt x="95250" y="8513"/>
                  <a:pt x="95250" y="19050"/>
                </a:cubicBezTo>
                <a:lnTo>
                  <a:pt x="95250" y="38100"/>
                </a:lnTo>
                <a:lnTo>
                  <a:pt x="171450" y="38100"/>
                </a:lnTo>
                <a:lnTo>
                  <a:pt x="171450" y="19050"/>
                </a:lnTo>
                <a:cubicBezTo>
                  <a:pt x="171450" y="8513"/>
                  <a:pt x="179963" y="0"/>
                  <a:pt x="190500" y="0"/>
                </a:cubicBezTo>
                <a:cubicBezTo>
                  <a:pt x="201037" y="0"/>
                  <a:pt x="209550" y="8513"/>
                  <a:pt x="209550" y="19050"/>
                </a:cubicBezTo>
                <a:lnTo>
                  <a:pt x="209550" y="38100"/>
                </a:lnTo>
                <a:lnTo>
                  <a:pt x="228600" y="38100"/>
                </a:lnTo>
                <a:cubicBezTo>
                  <a:pt x="249615" y="38100"/>
                  <a:pt x="266700" y="55185"/>
                  <a:pt x="266700" y="762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76200"/>
                </a:lnTo>
                <a:cubicBezTo>
                  <a:pt x="0" y="55185"/>
                  <a:pt x="17085" y="38100"/>
                  <a:pt x="38100" y="38100"/>
                </a:cubicBezTo>
                <a:lnTo>
                  <a:pt x="57150" y="38100"/>
                </a:lnTo>
                <a:lnTo>
                  <a:pt x="57150" y="19050"/>
                </a:lnTo>
                <a:cubicBezTo>
                  <a:pt x="57150" y="8513"/>
                  <a:pt x="65663" y="0"/>
                  <a:pt x="76200" y="0"/>
                </a:cubicBezTo>
                <a:close/>
                <a:moveTo>
                  <a:pt x="76200" y="152400"/>
                </a:moveTo>
                <a:cubicBezTo>
                  <a:pt x="65663" y="152400"/>
                  <a:pt x="57150" y="160913"/>
                  <a:pt x="57150" y="171450"/>
                </a:cubicBezTo>
                <a:lnTo>
                  <a:pt x="57150" y="209550"/>
                </a:lnTo>
                <a:cubicBezTo>
                  <a:pt x="57150" y="220087"/>
                  <a:pt x="65663" y="228600"/>
                  <a:pt x="76200" y="228600"/>
                </a:cubicBezTo>
                <a:lnTo>
                  <a:pt x="190500" y="228600"/>
                </a:lnTo>
                <a:cubicBezTo>
                  <a:pt x="201037" y="228600"/>
                  <a:pt x="209550" y="220087"/>
                  <a:pt x="209550" y="209550"/>
                </a:cubicBezTo>
                <a:lnTo>
                  <a:pt x="209550" y="171450"/>
                </a:lnTo>
                <a:cubicBezTo>
                  <a:pt x="209550" y="160913"/>
                  <a:pt x="201037" y="152400"/>
                  <a:pt x="190500" y="152400"/>
                </a:cubicBezTo>
                <a:lnTo>
                  <a:pt x="76200" y="152400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7162800" y="48768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未来三日预报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4:56-d2sjfg61bb2p4onbpvp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4:54:56-d2sjfg61bb2p4onbpv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05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7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使用方法与输出样例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05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9-04-14:54:55-d2sjffu1bb2p4onbpv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006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四步完成行程生成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257300" y="2870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 w="50800">
            <a:solidFill>
              <a:srgbClr val="678BC7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617821" y="32258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52550" y="42418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填写表单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89050" y="45974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输入出行需求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276600" y="354965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4076700" y="2870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 w="50800">
            <a:solidFill>
              <a:srgbClr val="678BC7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4437221" y="32258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171950" y="42418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一键提交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972242" y="4597400"/>
            <a:ext cx="142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后台自动调用API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96000" y="354965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6896100" y="2870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 w="50800">
            <a:solidFill>
              <a:srgbClr val="678BC7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7256621" y="32258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08825" y="4241800"/>
            <a:ext cx="78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AI生成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838950" y="45974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大模型处理数据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915400" y="354965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9715500" y="2870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 w="50800">
            <a:solidFill>
              <a:srgbClr val="678BC7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10076021" y="32258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810750" y="42418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获取行程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9747250" y="4597400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支持复制分享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1938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输出内容结构一目了然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54200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结果页先给出概览，随后按日期分段列出详细信息。所有Markdown标记被自动清理，确保</a:t>
            </a:r>
            <a:r>
              <a:rPr lang="en-US" sz="1600" dirty="0">
                <a:solidFill>
                  <a:srgbClr val="3C5A85"/>
                </a:solidFill>
                <a:highlight>
                  <a:srgbClr val="9AB3D4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纯文本易读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768600"/>
            <a:ext cx="5537200" cy="863600"/>
          </a:xfrm>
          <a:custGeom>
            <a:avLst/>
            <a:gdLst/>
            <a:ahLst/>
            <a:cxnLst/>
            <a:rect l="l" t="t" r="r" b="b"/>
            <a:pathLst>
              <a:path w="5537200" h="863600">
                <a:moveTo>
                  <a:pt x="101603" y="0"/>
                </a:moveTo>
                <a:lnTo>
                  <a:pt x="5435597" y="0"/>
                </a:lnTo>
                <a:cubicBezTo>
                  <a:pt x="5491711" y="0"/>
                  <a:pt x="5537200" y="45489"/>
                  <a:pt x="5537200" y="101603"/>
                </a:cubicBezTo>
                <a:lnTo>
                  <a:pt x="5537200" y="761997"/>
                </a:lnTo>
                <a:cubicBezTo>
                  <a:pt x="5537200" y="818111"/>
                  <a:pt x="5491711" y="863600"/>
                  <a:pt x="543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444500" y="2971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47638" y="57110"/>
                </a:moveTo>
                <a:lnTo>
                  <a:pt x="68540" y="15954"/>
                </a:lnTo>
                <a:cubicBezTo>
                  <a:pt x="65365" y="14327"/>
                  <a:pt x="61674" y="14049"/>
                  <a:pt x="58341" y="15280"/>
                </a:cubicBezTo>
                <a:lnTo>
                  <a:pt x="42029" y="21233"/>
                </a:lnTo>
                <a:cubicBezTo>
                  <a:pt x="37941" y="22701"/>
                  <a:pt x="36552" y="27742"/>
                  <a:pt x="39211" y="31155"/>
                </a:cubicBezTo>
                <a:lnTo>
                  <a:pt x="79494" y="81915"/>
                </a:lnTo>
                <a:lnTo>
                  <a:pt x="39727" y="96361"/>
                </a:lnTo>
                <a:lnTo>
                  <a:pt x="15875" y="81836"/>
                </a:lnTo>
                <a:cubicBezTo>
                  <a:pt x="13414" y="80328"/>
                  <a:pt x="10398" y="80050"/>
                  <a:pt x="7660" y="81002"/>
                </a:cubicBezTo>
                <a:lnTo>
                  <a:pt x="1191" y="83383"/>
                </a:lnTo>
                <a:cubicBezTo>
                  <a:pt x="-2540" y="84733"/>
                  <a:pt x="-4127" y="89138"/>
                  <a:pt x="-2103" y="92551"/>
                </a:cubicBezTo>
                <a:lnTo>
                  <a:pt x="19169" y="128984"/>
                </a:lnTo>
                <a:cubicBezTo>
                  <a:pt x="25360" y="139581"/>
                  <a:pt x="38259" y="144224"/>
                  <a:pt x="49768" y="140018"/>
                </a:cubicBezTo>
                <a:lnTo>
                  <a:pt x="54888" y="138152"/>
                </a:lnTo>
                <a:lnTo>
                  <a:pt x="54888" y="138152"/>
                </a:lnTo>
                <a:lnTo>
                  <a:pt x="213003" y="80605"/>
                </a:lnTo>
                <a:cubicBezTo>
                  <a:pt x="224552" y="76398"/>
                  <a:pt x="230465" y="63659"/>
                  <a:pt x="226298" y="52110"/>
                </a:cubicBezTo>
                <a:cubicBezTo>
                  <a:pt x="222131" y="40561"/>
                  <a:pt x="209352" y="34647"/>
                  <a:pt x="197802" y="38814"/>
                </a:cubicBezTo>
                <a:lnTo>
                  <a:pt x="147638" y="57110"/>
                </a:lnTo>
                <a:close/>
                <a:moveTo>
                  <a:pt x="12779" y="177800"/>
                </a:moveTo>
                <a:cubicBezTo>
                  <a:pt x="5755" y="177800"/>
                  <a:pt x="79" y="183475"/>
                  <a:pt x="79" y="190500"/>
                </a:cubicBezTo>
                <a:cubicBezTo>
                  <a:pt x="79" y="197525"/>
                  <a:pt x="5755" y="203200"/>
                  <a:pt x="12779" y="203200"/>
                </a:cubicBezTo>
                <a:lnTo>
                  <a:pt x="215979" y="203200"/>
                </a:lnTo>
                <a:cubicBezTo>
                  <a:pt x="223004" y="203200"/>
                  <a:pt x="228679" y="197525"/>
                  <a:pt x="228679" y="190500"/>
                </a:cubicBezTo>
                <a:cubicBezTo>
                  <a:pt x="228679" y="183475"/>
                  <a:pt x="223004" y="177800"/>
                  <a:pt x="215979" y="177800"/>
                </a:cubicBezTo>
                <a:lnTo>
                  <a:pt x="12779" y="177800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812800" y="2921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出行概览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12800" y="3225800"/>
            <a:ext cx="491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出发地、目的地、人数、天数、预算。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784600"/>
            <a:ext cx="5537200" cy="863600"/>
          </a:xfrm>
          <a:custGeom>
            <a:avLst/>
            <a:gdLst/>
            <a:ahLst/>
            <a:cxnLst/>
            <a:rect l="l" t="t" r="r" b="b"/>
            <a:pathLst>
              <a:path w="5537200" h="863600">
                <a:moveTo>
                  <a:pt x="101603" y="0"/>
                </a:moveTo>
                <a:lnTo>
                  <a:pt x="5435597" y="0"/>
                </a:lnTo>
                <a:cubicBezTo>
                  <a:pt x="5491711" y="0"/>
                  <a:pt x="5537200" y="45489"/>
                  <a:pt x="5537200" y="101603"/>
                </a:cubicBezTo>
                <a:lnTo>
                  <a:pt x="5537200" y="761997"/>
                </a:lnTo>
                <a:cubicBezTo>
                  <a:pt x="5537200" y="818111"/>
                  <a:pt x="5491711" y="863600"/>
                  <a:pt x="543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457200" y="3987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28575"/>
                </a:moveTo>
                <a:cubicBezTo>
                  <a:pt x="0" y="23336"/>
                  <a:pt x="4247" y="19050"/>
                  <a:pt x="9525" y="19050"/>
                </a:cubicBezTo>
                <a:lnTo>
                  <a:pt x="28575" y="19050"/>
                </a:lnTo>
                <a:cubicBezTo>
                  <a:pt x="33853" y="19050"/>
                  <a:pt x="38100" y="23297"/>
                  <a:pt x="38100" y="28575"/>
                </a:cubicBezTo>
                <a:lnTo>
                  <a:pt x="38100" y="69850"/>
                </a:lnTo>
                <a:lnTo>
                  <a:pt x="47625" y="69850"/>
                </a:lnTo>
                <a:cubicBezTo>
                  <a:pt x="52903" y="69850"/>
                  <a:pt x="57150" y="74097"/>
                  <a:pt x="57150" y="79375"/>
                </a:cubicBezTo>
                <a:cubicBezTo>
                  <a:pt x="57150" y="84653"/>
                  <a:pt x="52903" y="88900"/>
                  <a:pt x="47625" y="88900"/>
                </a:cubicBezTo>
                <a:lnTo>
                  <a:pt x="9525" y="88900"/>
                </a:lnTo>
                <a:cubicBezTo>
                  <a:pt x="4247" y="88900"/>
                  <a:pt x="0" y="84653"/>
                  <a:pt x="0" y="79375"/>
                </a:cubicBezTo>
                <a:cubicBezTo>
                  <a:pt x="0" y="74097"/>
                  <a:pt x="4247" y="69850"/>
                  <a:pt x="9525" y="69850"/>
                </a:cubicBezTo>
                <a:lnTo>
                  <a:pt x="19050" y="69850"/>
                </a:lnTo>
                <a:lnTo>
                  <a:pt x="19050" y="38100"/>
                </a:lnTo>
                <a:lnTo>
                  <a:pt x="9525" y="38100"/>
                </a:lnTo>
                <a:cubicBezTo>
                  <a:pt x="4247" y="38100"/>
                  <a:pt x="0" y="33853"/>
                  <a:pt x="0" y="28575"/>
                </a:cubicBezTo>
                <a:close/>
                <a:moveTo>
                  <a:pt x="12065" y="119539"/>
                </a:moveTo>
                <a:cubicBezTo>
                  <a:pt x="16589" y="116126"/>
                  <a:pt x="22106" y="114300"/>
                  <a:pt x="27781" y="114300"/>
                </a:cubicBezTo>
                <a:lnTo>
                  <a:pt x="29726" y="114300"/>
                </a:lnTo>
                <a:cubicBezTo>
                  <a:pt x="43101" y="114300"/>
                  <a:pt x="53975" y="125174"/>
                  <a:pt x="53975" y="138549"/>
                </a:cubicBezTo>
                <a:cubicBezTo>
                  <a:pt x="53975" y="146328"/>
                  <a:pt x="50244" y="153591"/>
                  <a:pt x="43974" y="158155"/>
                </a:cubicBezTo>
                <a:lnTo>
                  <a:pt x="34449" y="165100"/>
                </a:lnTo>
                <a:lnTo>
                  <a:pt x="47625" y="165100"/>
                </a:lnTo>
                <a:cubicBezTo>
                  <a:pt x="52903" y="165100"/>
                  <a:pt x="57150" y="169347"/>
                  <a:pt x="57150" y="174625"/>
                </a:cubicBezTo>
                <a:cubicBezTo>
                  <a:pt x="57150" y="179903"/>
                  <a:pt x="52903" y="184150"/>
                  <a:pt x="47625" y="184150"/>
                </a:cubicBezTo>
                <a:lnTo>
                  <a:pt x="11628" y="184150"/>
                </a:lnTo>
                <a:cubicBezTo>
                  <a:pt x="5199" y="184150"/>
                  <a:pt x="0" y="178951"/>
                  <a:pt x="0" y="172522"/>
                </a:cubicBezTo>
                <a:cubicBezTo>
                  <a:pt x="0" y="168791"/>
                  <a:pt x="1786" y="165298"/>
                  <a:pt x="4802" y="163116"/>
                </a:cubicBezTo>
                <a:lnTo>
                  <a:pt x="32782" y="142756"/>
                </a:lnTo>
                <a:cubicBezTo>
                  <a:pt x="34131" y="141764"/>
                  <a:pt x="34925" y="140216"/>
                  <a:pt x="34925" y="138549"/>
                </a:cubicBezTo>
                <a:cubicBezTo>
                  <a:pt x="34925" y="135692"/>
                  <a:pt x="32583" y="133350"/>
                  <a:pt x="29726" y="133350"/>
                </a:cubicBezTo>
                <a:lnTo>
                  <a:pt x="27781" y="133350"/>
                </a:lnTo>
                <a:cubicBezTo>
                  <a:pt x="26233" y="133350"/>
                  <a:pt x="24725" y="133866"/>
                  <a:pt x="23495" y="134779"/>
                </a:cubicBezTo>
                <a:lnTo>
                  <a:pt x="15240" y="140970"/>
                </a:lnTo>
                <a:cubicBezTo>
                  <a:pt x="11033" y="144145"/>
                  <a:pt x="5080" y="143272"/>
                  <a:pt x="1905" y="139065"/>
                </a:cubicBezTo>
                <a:cubicBezTo>
                  <a:pt x="-1270" y="134858"/>
                  <a:pt x="-397" y="128905"/>
                  <a:pt x="3810" y="125730"/>
                </a:cubicBezTo>
                <a:lnTo>
                  <a:pt x="12065" y="119539"/>
                </a:lnTo>
                <a:close/>
                <a:moveTo>
                  <a:pt x="88900" y="25400"/>
                </a:moveTo>
                <a:lnTo>
                  <a:pt x="190500" y="25400"/>
                </a:lnTo>
                <a:cubicBezTo>
                  <a:pt x="197525" y="25400"/>
                  <a:pt x="203200" y="31075"/>
                  <a:pt x="203200" y="38100"/>
                </a:cubicBezTo>
                <a:cubicBezTo>
                  <a:pt x="203200" y="45125"/>
                  <a:pt x="197525" y="50800"/>
                  <a:pt x="190500" y="50800"/>
                </a:cubicBezTo>
                <a:lnTo>
                  <a:pt x="88900" y="50800"/>
                </a:lnTo>
                <a:cubicBezTo>
                  <a:pt x="81875" y="50800"/>
                  <a:pt x="76200" y="45125"/>
                  <a:pt x="76200" y="38100"/>
                </a:cubicBezTo>
                <a:cubicBezTo>
                  <a:pt x="76200" y="31075"/>
                  <a:pt x="81875" y="25400"/>
                  <a:pt x="88900" y="25400"/>
                </a:cubicBezTo>
                <a:close/>
                <a:moveTo>
                  <a:pt x="88900" y="88900"/>
                </a:moveTo>
                <a:lnTo>
                  <a:pt x="190500" y="88900"/>
                </a:lnTo>
                <a:cubicBezTo>
                  <a:pt x="197525" y="88900"/>
                  <a:pt x="203200" y="94575"/>
                  <a:pt x="203200" y="101600"/>
                </a:cubicBezTo>
                <a:cubicBezTo>
                  <a:pt x="203200" y="108625"/>
                  <a:pt x="197525" y="114300"/>
                  <a:pt x="190500" y="114300"/>
                </a:cubicBezTo>
                <a:lnTo>
                  <a:pt x="88900" y="114300"/>
                </a:lnTo>
                <a:cubicBezTo>
                  <a:pt x="81875" y="114300"/>
                  <a:pt x="76200" y="108625"/>
                  <a:pt x="76200" y="101600"/>
                </a:cubicBezTo>
                <a:cubicBezTo>
                  <a:pt x="76200" y="94575"/>
                  <a:pt x="81875" y="88900"/>
                  <a:pt x="88900" y="88900"/>
                </a:cubicBezTo>
                <a:close/>
                <a:moveTo>
                  <a:pt x="88900" y="152400"/>
                </a:moveTo>
                <a:lnTo>
                  <a:pt x="190500" y="152400"/>
                </a:lnTo>
                <a:cubicBezTo>
                  <a:pt x="197525" y="152400"/>
                  <a:pt x="203200" y="158075"/>
                  <a:pt x="203200" y="165100"/>
                </a:cubicBezTo>
                <a:cubicBezTo>
                  <a:pt x="203200" y="172125"/>
                  <a:pt x="197525" y="177800"/>
                  <a:pt x="190500" y="177800"/>
                </a:cubicBezTo>
                <a:lnTo>
                  <a:pt x="88900" y="177800"/>
                </a:lnTo>
                <a:cubicBezTo>
                  <a:pt x="81875" y="177800"/>
                  <a:pt x="76200" y="172125"/>
                  <a:pt x="76200" y="165100"/>
                </a:cubicBezTo>
                <a:cubicBezTo>
                  <a:pt x="76200" y="158075"/>
                  <a:pt x="81875" y="152400"/>
                  <a:pt x="88900" y="15240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812800" y="3937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每日行程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12800" y="4241800"/>
            <a:ext cx="491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时间段、景点描述、高德地图链接。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800600"/>
            <a:ext cx="5537200" cy="863600"/>
          </a:xfrm>
          <a:custGeom>
            <a:avLst/>
            <a:gdLst/>
            <a:ahLst/>
            <a:cxnLst/>
            <a:rect l="l" t="t" r="r" b="b"/>
            <a:pathLst>
              <a:path w="5537200" h="863600">
                <a:moveTo>
                  <a:pt x="101603" y="0"/>
                </a:moveTo>
                <a:lnTo>
                  <a:pt x="5435597" y="0"/>
                </a:lnTo>
                <a:cubicBezTo>
                  <a:pt x="5491711" y="0"/>
                  <a:pt x="5537200" y="45489"/>
                  <a:pt x="5537200" y="101603"/>
                </a:cubicBezTo>
                <a:lnTo>
                  <a:pt x="5537200" y="761997"/>
                </a:lnTo>
                <a:cubicBezTo>
                  <a:pt x="5537200" y="818111"/>
                  <a:pt x="5491711" y="863600"/>
                  <a:pt x="5435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444500" y="5003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80023" y="-5874"/>
                </a:moveTo>
                <a:cubicBezTo>
                  <a:pt x="181967" y="-5080"/>
                  <a:pt x="183396" y="-3334"/>
                  <a:pt x="183793" y="-1270"/>
                </a:cubicBezTo>
                <a:lnTo>
                  <a:pt x="190500" y="31750"/>
                </a:lnTo>
                <a:lnTo>
                  <a:pt x="223520" y="38418"/>
                </a:lnTo>
                <a:cubicBezTo>
                  <a:pt x="225584" y="38854"/>
                  <a:pt x="227290" y="40243"/>
                  <a:pt x="228124" y="42188"/>
                </a:cubicBezTo>
                <a:cubicBezTo>
                  <a:pt x="228957" y="44133"/>
                  <a:pt x="228719" y="46355"/>
                  <a:pt x="227568" y="48101"/>
                </a:cubicBezTo>
                <a:lnTo>
                  <a:pt x="208955" y="76160"/>
                </a:lnTo>
                <a:lnTo>
                  <a:pt x="227568" y="104219"/>
                </a:lnTo>
                <a:cubicBezTo>
                  <a:pt x="228719" y="105966"/>
                  <a:pt x="228957" y="108188"/>
                  <a:pt x="228124" y="110133"/>
                </a:cubicBezTo>
                <a:cubicBezTo>
                  <a:pt x="227290" y="112078"/>
                  <a:pt x="225584" y="113506"/>
                  <a:pt x="223520" y="113903"/>
                </a:cubicBezTo>
                <a:lnTo>
                  <a:pt x="198834" y="118943"/>
                </a:lnTo>
                <a:cubicBezTo>
                  <a:pt x="194112" y="115491"/>
                  <a:pt x="188873" y="112752"/>
                  <a:pt x="183198" y="110847"/>
                </a:cubicBezTo>
                <a:cubicBezTo>
                  <a:pt x="182205" y="105807"/>
                  <a:pt x="180499" y="101044"/>
                  <a:pt x="178157" y="96679"/>
                </a:cubicBezTo>
                <a:cubicBezTo>
                  <a:pt x="181928" y="90765"/>
                  <a:pt x="184150" y="83741"/>
                  <a:pt x="184150" y="76160"/>
                </a:cubicBezTo>
                <a:cubicBezTo>
                  <a:pt x="184150" y="55126"/>
                  <a:pt x="167084" y="38060"/>
                  <a:pt x="146050" y="38060"/>
                </a:cubicBezTo>
                <a:cubicBezTo>
                  <a:pt x="127040" y="38060"/>
                  <a:pt x="111284" y="51991"/>
                  <a:pt x="108426" y="70168"/>
                </a:cubicBezTo>
                <a:cubicBezTo>
                  <a:pt x="97909" y="62111"/>
                  <a:pt x="84812" y="57269"/>
                  <a:pt x="70564" y="57110"/>
                </a:cubicBezTo>
                <a:lnTo>
                  <a:pt x="64572" y="48101"/>
                </a:lnTo>
                <a:cubicBezTo>
                  <a:pt x="63421" y="46355"/>
                  <a:pt x="63183" y="44133"/>
                  <a:pt x="64016" y="42188"/>
                </a:cubicBezTo>
                <a:cubicBezTo>
                  <a:pt x="64849" y="40243"/>
                  <a:pt x="66556" y="38814"/>
                  <a:pt x="68620" y="38418"/>
                </a:cubicBezTo>
                <a:lnTo>
                  <a:pt x="101600" y="31750"/>
                </a:lnTo>
                <a:lnTo>
                  <a:pt x="108268" y="-1270"/>
                </a:lnTo>
                <a:cubicBezTo>
                  <a:pt x="108704" y="-3334"/>
                  <a:pt x="110093" y="-5040"/>
                  <a:pt x="112038" y="-5874"/>
                </a:cubicBezTo>
                <a:cubicBezTo>
                  <a:pt x="113983" y="-6707"/>
                  <a:pt x="116205" y="-6469"/>
                  <a:pt x="117951" y="-5318"/>
                </a:cubicBezTo>
                <a:lnTo>
                  <a:pt x="146050" y="13335"/>
                </a:lnTo>
                <a:lnTo>
                  <a:pt x="174109" y="-5278"/>
                </a:lnTo>
                <a:cubicBezTo>
                  <a:pt x="175855" y="-6429"/>
                  <a:pt x="178078" y="-6667"/>
                  <a:pt x="180023" y="-5834"/>
                </a:cubicBezTo>
                <a:close/>
                <a:moveTo>
                  <a:pt x="165100" y="76200"/>
                </a:moveTo>
                <a:cubicBezTo>
                  <a:pt x="165100" y="77708"/>
                  <a:pt x="164941" y="79177"/>
                  <a:pt x="164584" y="80605"/>
                </a:cubicBezTo>
                <a:cubicBezTo>
                  <a:pt x="155972" y="73858"/>
                  <a:pt x="145137" y="69850"/>
                  <a:pt x="133350" y="69850"/>
                </a:cubicBezTo>
                <a:cubicBezTo>
                  <a:pt x="131524" y="69850"/>
                  <a:pt x="129738" y="69929"/>
                  <a:pt x="127992" y="70128"/>
                </a:cubicBezTo>
                <a:cubicBezTo>
                  <a:pt x="130532" y="62587"/>
                  <a:pt x="137676" y="57150"/>
                  <a:pt x="146050" y="57150"/>
                </a:cubicBezTo>
                <a:cubicBezTo>
                  <a:pt x="156567" y="57150"/>
                  <a:pt x="165100" y="65683"/>
                  <a:pt x="165100" y="76200"/>
                </a:cubicBezTo>
                <a:close/>
                <a:moveTo>
                  <a:pt x="38100" y="203200"/>
                </a:moveTo>
                <a:cubicBezTo>
                  <a:pt x="17066" y="203200"/>
                  <a:pt x="0" y="186134"/>
                  <a:pt x="0" y="165100"/>
                </a:cubicBezTo>
                <a:cubicBezTo>
                  <a:pt x="0" y="148233"/>
                  <a:pt x="10954" y="133906"/>
                  <a:pt x="26154" y="128905"/>
                </a:cubicBezTo>
                <a:cubicBezTo>
                  <a:pt x="25638" y="126246"/>
                  <a:pt x="25400" y="123468"/>
                  <a:pt x="25400" y="120650"/>
                </a:cubicBezTo>
                <a:cubicBezTo>
                  <a:pt x="25400" y="96083"/>
                  <a:pt x="45283" y="76200"/>
                  <a:pt x="69850" y="76200"/>
                </a:cubicBezTo>
                <a:cubicBezTo>
                  <a:pt x="86955" y="76200"/>
                  <a:pt x="101798" y="85844"/>
                  <a:pt x="109220" y="100013"/>
                </a:cubicBezTo>
                <a:cubicBezTo>
                  <a:pt x="115054" y="93226"/>
                  <a:pt x="123706" y="88900"/>
                  <a:pt x="133350" y="88900"/>
                </a:cubicBezTo>
                <a:cubicBezTo>
                  <a:pt x="150892" y="88900"/>
                  <a:pt x="165100" y="103108"/>
                  <a:pt x="165100" y="120650"/>
                </a:cubicBezTo>
                <a:cubicBezTo>
                  <a:pt x="165100" y="122833"/>
                  <a:pt x="164862" y="124936"/>
                  <a:pt x="164465" y="127000"/>
                </a:cubicBezTo>
                <a:cubicBezTo>
                  <a:pt x="164663" y="127000"/>
                  <a:pt x="164902" y="127000"/>
                  <a:pt x="165100" y="127000"/>
                </a:cubicBezTo>
                <a:cubicBezTo>
                  <a:pt x="186134" y="127000"/>
                  <a:pt x="203200" y="144066"/>
                  <a:pt x="203200" y="165100"/>
                </a:cubicBezTo>
                <a:cubicBezTo>
                  <a:pt x="203200" y="186134"/>
                  <a:pt x="186134" y="203200"/>
                  <a:pt x="165100" y="203200"/>
                </a:cubicBezTo>
                <a:lnTo>
                  <a:pt x="38100" y="203200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812800" y="49530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天气与穿搭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12800" y="5257800"/>
            <a:ext cx="491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当日天气信息及男女穿搭建议。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299200" y="986315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出行概览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99200" y="1392715"/>
            <a:ext cx="5511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目的地：乌鲁木齐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出发地：南京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出行人数：2人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行程天数：5天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99200" y="2357282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C5A8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第1天：城市文化探索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299200" y="2763682"/>
            <a:ext cx="5511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09:00 - 11:30 新疆博物馆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299200" y="3017521"/>
            <a:ext cx="5511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11:30 - 13:00 午餐：领馆巷美食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299200" y="3271360"/>
            <a:ext cx="5511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天气：晴 -8℃~-15℃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穿搭：建议穿着羽绒服...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C835B5-DE53-594C-EAF0-9240463F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405" y="3248657"/>
            <a:ext cx="1902047" cy="335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A3D05C-FEAB-81FE-ECA4-0A0E9A5A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074" y="3250293"/>
            <a:ext cx="1754714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4:56-d2sjfg61bb2p4onbpvp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4:54:56-d2sjfg61bb2p4onbpv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06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7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后续规划与总结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06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9-04-14:54:55-d2sjffu1bb2p4onbpv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51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路线规划与语音输入在路上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91628" y="2514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1972627" y="289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85725"/>
                </a:moveTo>
                <a:cubicBezTo>
                  <a:pt x="457200" y="130552"/>
                  <a:pt x="404426" y="197435"/>
                  <a:pt x="381655" y="224135"/>
                </a:cubicBezTo>
                <a:cubicBezTo>
                  <a:pt x="378262" y="228064"/>
                  <a:pt x="373261" y="229582"/>
                  <a:pt x="368707" y="228600"/>
                </a:cubicBezTo>
                <a:lnTo>
                  <a:pt x="285750" y="228600"/>
                </a:lnTo>
                <a:cubicBezTo>
                  <a:pt x="269944" y="228600"/>
                  <a:pt x="257175" y="241369"/>
                  <a:pt x="257175" y="257175"/>
                </a:cubicBezTo>
                <a:cubicBezTo>
                  <a:pt x="257175" y="272981"/>
                  <a:pt x="269944" y="285750"/>
                  <a:pt x="285750" y="285750"/>
                </a:cubicBezTo>
                <a:lnTo>
                  <a:pt x="371475" y="285750"/>
                </a:ln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124658" y="457200"/>
                </a:lnTo>
                <a:cubicBezTo>
                  <a:pt x="132427" y="448360"/>
                  <a:pt x="141893" y="437019"/>
                  <a:pt x="151448" y="424339"/>
                </a:cubicBezTo>
                <a:cubicBezTo>
                  <a:pt x="157073" y="416838"/>
                  <a:pt x="162878" y="408622"/>
                  <a:pt x="168414" y="400050"/>
                </a:cubicBezTo>
                <a:lnTo>
                  <a:pt x="371475" y="400050"/>
                </a:lnTo>
                <a:cubicBezTo>
                  <a:pt x="387281" y="400050"/>
                  <a:pt x="400050" y="387281"/>
                  <a:pt x="400050" y="371475"/>
                </a:cubicBezTo>
                <a:cubicBezTo>
                  <a:pt x="400050" y="355669"/>
                  <a:pt x="387281" y="342900"/>
                  <a:pt x="371475" y="342900"/>
                </a:cubicBezTo>
                <a:lnTo>
                  <a:pt x="285750" y="342900"/>
                </a:lnTo>
                <a:cubicBezTo>
                  <a:pt x="238423" y="342900"/>
                  <a:pt x="200025" y="304502"/>
                  <a:pt x="200025" y="257175"/>
                </a:cubicBezTo>
                <a:cubicBezTo>
                  <a:pt x="200025" y="209848"/>
                  <a:pt x="238423" y="171450"/>
                  <a:pt x="285750" y="171450"/>
                </a:cubicBezTo>
                <a:lnTo>
                  <a:pt x="321290" y="171450"/>
                </a:lnTo>
                <a:cubicBezTo>
                  <a:pt x="302538" y="143321"/>
                  <a:pt x="285750" y="110996"/>
                  <a:pt x="285750" y="85725"/>
                </a:cubicBezTo>
                <a:cubicBezTo>
                  <a:pt x="285750" y="38398"/>
                  <a:pt x="324148" y="0"/>
                  <a:pt x="371475" y="0"/>
                </a:cubicBezTo>
                <a:cubicBezTo>
                  <a:pt x="418802" y="0"/>
                  <a:pt x="457200" y="38398"/>
                  <a:pt x="457200" y="85725"/>
                </a:cubicBezTo>
                <a:close/>
                <a:moveTo>
                  <a:pt x="104567" y="436751"/>
                </a:moveTo>
                <a:cubicBezTo>
                  <a:pt x="101173" y="440591"/>
                  <a:pt x="98137" y="443984"/>
                  <a:pt x="95548" y="446842"/>
                </a:cubicBezTo>
                <a:lnTo>
                  <a:pt x="93940" y="448628"/>
                </a:lnTo>
                <a:lnTo>
                  <a:pt x="93762" y="448449"/>
                </a:lnTo>
                <a:cubicBezTo>
                  <a:pt x="88404" y="452557"/>
                  <a:pt x="80724" y="452021"/>
                  <a:pt x="75902" y="446842"/>
                </a:cubicBezTo>
                <a:cubicBezTo>
                  <a:pt x="53400" y="422374"/>
                  <a:pt x="0" y="359420"/>
                  <a:pt x="0" y="314325"/>
                </a:cubicBezTo>
                <a:cubicBezTo>
                  <a:pt x="0" y="266998"/>
                  <a:pt x="38398" y="228600"/>
                  <a:pt x="85725" y="228600"/>
                </a:cubicBezTo>
                <a:cubicBezTo>
                  <a:pt x="133052" y="228600"/>
                  <a:pt x="171450" y="266998"/>
                  <a:pt x="171450" y="314325"/>
                </a:cubicBezTo>
                <a:cubicBezTo>
                  <a:pt x="171450" y="341114"/>
                  <a:pt x="152608" y="374154"/>
                  <a:pt x="132606" y="401747"/>
                </a:cubicBezTo>
                <a:cubicBezTo>
                  <a:pt x="123051" y="414873"/>
                  <a:pt x="113228" y="426750"/>
                  <a:pt x="105102" y="436126"/>
                </a:cubicBezTo>
                <a:lnTo>
                  <a:pt x="104567" y="436751"/>
                </a:lnTo>
                <a:close/>
                <a:moveTo>
                  <a:pt x="114300" y="314325"/>
                </a:moveTo>
                <a:cubicBezTo>
                  <a:pt x="114300" y="298554"/>
                  <a:pt x="101496" y="285750"/>
                  <a:pt x="85725" y="285750"/>
                </a:cubicBezTo>
                <a:cubicBezTo>
                  <a:pt x="69954" y="285750"/>
                  <a:pt x="57150" y="298554"/>
                  <a:pt x="57150" y="314325"/>
                </a:cubicBezTo>
                <a:cubicBezTo>
                  <a:pt x="57150" y="330096"/>
                  <a:pt x="69954" y="342900"/>
                  <a:pt x="85725" y="342900"/>
                </a:cubicBezTo>
                <a:cubicBezTo>
                  <a:pt x="101496" y="342900"/>
                  <a:pt x="114300" y="330096"/>
                  <a:pt x="114300" y="314325"/>
                </a:cubicBezTo>
                <a:close/>
                <a:moveTo>
                  <a:pt x="371475" y="114300"/>
                </a:moveTo>
                <a:cubicBezTo>
                  <a:pt x="387246" y="114300"/>
                  <a:pt x="400050" y="101496"/>
                  <a:pt x="400050" y="85725"/>
                </a:cubicBezTo>
                <a:cubicBezTo>
                  <a:pt x="400050" y="69954"/>
                  <a:pt x="387246" y="57150"/>
                  <a:pt x="371475" y="57150"/>
                </a:cubicBezTo>
                <a:cubicBezTo>
                  <a:pt x="355704" y="57150"/>
                  <a:pt x="342900" y="69954"/>
                  <a:pt x="342900" y="85725"/>
                </a:cubicBezTo>
                <a:cubicBezTo>
                  <a:pt x="342900" y="101496"/>
                  <a:pt x="355704" y="114300"/>
                  <a:pt x="371475" y="11430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83578" y="38862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路线规划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96278" y="4241800"/>
            <a:ext cx="300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接入高德路径规划API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486241" y="2514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5924391" y="2895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85725" y="85725"/>
                </a:moveTo>
                <a:cubicBezTo>
                  <a:pt x="85725" y="38398"/>
                  <a:pt x="124123" y="0"/>
                  <a:pt x="171450" y="0"/>
                </a:cubicBezTo>
                <a:cubicBezTo>
                  <a:pt x="216366" y="0"/>
                  <a:pt x="253246" y="34558"/>
                  <a:pt x="256907" y="78581"/>
                </a:cubicBezTo>
                <a:lnTo>
                  <a:pt x="207169" y="78581"/>
                </a:lnTo>
                <a:cubicBezTo>
                  <a:pt x="195292" y="78581"/>
                  <a:pt x="185738" y="88136"/>
                  <a:pt x="185738" y="100013"/>
                </a:cubicBezTo>
                <a:cubicBezTo>
                  <a:pt x="185738" y="111889"/>
                  <a:pt x="195292" y="121444"/>
                  <a:pt x="207169" y="121444"/>
                </a:cubicBezTo>
                <a:lnTo>
                  <a:pt x="257175" y="121444"/>
                </a:lnTo>
                <a:lnTo>
                  <a:pt x="257175" y="164306"/>
                </a:lnTo>
                <a:lnTo>
                  <a:pt x="207169" y="164306"/>
                </a:lnTo>
                <a:cubicBezTo>
                  <a:pt x="195292" y="164306"/>
                  <a:pt x="185738" y="173861"/>
                  <a:pt x="185738" y="185738"/>
                </a:cubicBezTo>
                <a:cubicBezTo>
                  <a:pt x="185738" y="197614"/>
                  <a:pt x="195292" y="207169"/>
                  <a:pt x="207169" y="207169"/>
                </a:cubicBezTo>
                <a:lnTo>
                  <a:pt x="256907" y="207169"/>
                </a:lnTo>
                <a:cubicBezTo>
                  <a:pt x="253246" y="251192"/>
                  <a:pt x="216456" y="285750"/>
                  <a:pt x="171450" y="285750"/>
                </a:cubicBezTo>
                <a:cubicBezTo>
                  <a:pt x="124123" y="285750"/>
                  <a:pt x="85725" y="247352"/>
                  <a:pt x="85725" y="200025"/>
                </a:cubicBezTo>
                <a:lnTo>
                  <a:pt x="85725" y="85725"/>
                </a:lnTo>
                <a:close/>
                <a:moveTo>
                  <a:pt x="21431" y="142875"/>
                </a:moveTo>
                <a:cubicBezTo>
                  <a:pt x="33308" y="142875"/>
                  <a:pt x="42863" y="152430"/>
                  <a:pt x="42863" y="164306"/>
                </a:cubicBezTo>
                <a:lnTo>
                  <a:pt x="42863" y="200025"/>
                </a:lnTo>
                <a:cubicBezTo>
                  <a:pt x="42863" y="271016"/>
                  <a:pt x="100459" y="328613"/>
                  <a:pt x="171450" y="328613"/>
                </a:cubicBezTo>
                <a:cubicBezTo>
                  <a:pt x="242441" y="328613"/>
                  <a:pt x="300038" y="271016"/>
                  <a:pt x="300038" y="200025"/>
                </a:cubicBezTo>
                <a:lnTo>
                  <a:pt x="300038" y="164306"/>
                </a:lnTo>
                <a:cubicBezTo>
                  <a:pt x="300038" y="152430"/>
                  <a:pt x="309592" y="142875"/>
                  <a:pt x="321469" y="142875"/>
                </a:cubicBezTo>
                <a:cubicBezTo>
                  <a:pt x="333345" y="142875"/>
                  <a:pt x="342900" y="152430"/>
                  <a:pt x="342900" y="164306"/>
                </a:cubicBezTo>
                <a:lnTo>
                  <a:pt x="342900" y="200025"/>
                </a:lnTo>
                <a:cubicBezTo>
                  <a:pt x="342900" y="287447"/>
                  <a:pt x="277445" y="359599"/>
                  <a:pt x="192881" y="370136"/>
                </a:cubicBezTo>
                <a:lnTo>
                  <a:pt x="192881" y="414338"/>
                </a:lnTo>
                <a:lnTo>
                  <a:pt x="235744" y="414338"/>
                </a:lnTo>
                <a:cubicBezTo>
                  <a:pt x="247620" y="414338"/>
                  <a:pt x="257175" y="423892"/>
                  <a:pt x="257175" y="435769"/>
                </a:cubicBezTo>
                <a:cubicBezTo>
                  <a:pt x="257175" y="447645"/>
                  <a:pt x="247620" y="457200"/>
                  <a:pt x="235744" y="457200"/>
                </a:cubicBezTo>
                <a:lnTo>
                  <a:pt x="107156" y="457200"/>
                </a:lnTo>
                <a:cubicBezTo>
                  <a:pt x="95280" y="457200"/>
                  <a:pt x="85725" y="447645"/>
                  <a:pt x="85725" y="435769"/>
                </a:cubicBezTo>
                <a:cubicBezTo>
                  <a:pt x="85725" y="423892"/>
                  <a:pt x="95280" y="414338"/>
                  <a:pt x="107156" y="414338"/>
                </a:cubicBezTo>
                <a:lnTo>
                  <a:pt x="150019" y="414338"/>
                </a:lnTo>
                <a:lnTo>
                  <a:pt x="150019" y="370136"/>
                </a:lnTo>
                <a:cubicBezTo>
                  <a:pt x="65455" y="359599"/>
                  <a:pt x="0" y="287447"/>
                  <a:pt x="0" y="200025"/>
                </a:cubicBezTo>
                <a:lnTo>
                  <a:pt x="0" y="164306"/>
                </a:lnTo>
                <a:cubicBezTo>
                  <a:pt x="0" y="152430"/>
                  <a:pt x="9555" y="142875"/>
                  <a:pt x="21431" y="14287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4578191" y="38862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语音输入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90891" y="4241800"/>
            <a:ext cx="300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集成语音识别实现免手输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380855" y="2514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9761855" y="289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061" y="12859"/>
                </a:moveTo>
                <a:cubicBezTo>
                  <a:pt x="56346" y="5536"/>
                  <a:pt x="50185" y="0"/>
                  <a:pt x="42863" y="0"/>
                </a:cubicBezTo>
                <a:cubicBezTo>
                  <a:pt x="35540" y="0"/>
                  <a:pt x="29379" y="5536"/>
                  <a:pt x="28575" y="12769"/>
                </a:cubicBezTo>
                <a:lnTo>
                  <a:pt x="15984" y="133677"/>
                </a:lnTo>
                <a:cubicBezTo>
                  <a:pt x="14823" y="139035"/>
                  <a:pt x="14288" y="144482"/>
                  <a:pt x="14288" y="149929"/>
                </a:cubicBezTo>
                <a:cubicBezTo>
                  <a:pt x="14288" y="190917"/>
                  <a:pt x="45631" y="224582"/>
                  <a:pt x="85725" y="228243"/>
                </a:cubicBezTo>
                <a:lnTo>
                  <a:pt x="85725" y="428625"/>
                </a:lnTo>
                <a:cubicBezTo>
                  <a:pt x="85725" y="444431"/>
                  <a:pt x="98494" y="457200"/>
                  <a:pt x="114300" y="457200"/>
                </a:cubicBezTo>
                <a:cubicBezTo>
                  <a:pt x="130106" y="457200"/>
                  <a:pt x="142875" y="444431"/>
                  <a:pt x="142875" y="428625"/>
                </a:cubicBezTo>
                <a:lnTo>
                  <a:pt x="142875" y="228243"/>
                </a:lnTo>
                <a:cubicBezTo>
                  <a:pt x="182969" y="224582"/>
                  <a:pt x="214313" y="190917"/>
                  <a:pt x="214313" y="149929"/>
                </a:cubicBezTo>
                <a:cubicBezTo>
                  <a:pt x="214313" y="144482"/>
                  <a:pt x="213777" y="139035"/>
                  <a:pt x="212616" y="133677"/>
                </a:cubicBezTo>
                <a:lnTo>
                  <a:pt x="199936" y="12769"/>
                </a:lnTo>
                <a:cubicBezTo>
                  <a:pt x="199221" y="5536"/>
                  <a:pt x="193060" y="0"/>
                  <a:pt x="185738" y="0"/>
                </a:cubicBezTo>
                <a:cubicBezTo>
                  <a:pt x="178415" y="0"/>
                  <a:pt x="172254" y="5536"/>
                  <a:pt x="171539" y="12859"/>
                </a:cubicBezTo>
                <a:lnTo>
                  <a:pt x="159395" y="133856"/>
                </a:lnTo>
                <a:cubicBezTo>
                  <a:pt x="158859" y="138946"/>
                  <a:pt x="154573" y="142875"/>
                  <a:pt x="149483" y="142875"/>
                </a:cubicBezTo>
                <a:cubicBezTo>
                  <a:pt x="144304" y="142875"/>
                  <a:pt x="140018" y="138946"/>
                  <a:pt x="139482" y="133767"/>
                </a:cubicBezTo>
                <a:lnTo>
                  <a:pt x="128498" y="13037"/>
                </a:lnTo>
                <a:cubicBezTo>
                  <a:pt x="127873" y="5626"/>
                  <a:pt x="121712" y="0"/>
                  <a:pt x="114300" y="0"/>
                </a:cubicBezTo>
                <a:cubicBezTo>
                  <a:pt x="106888" y="0"/>
                  <a:pt x="100727" y="5626"/>
                  <a:pt x="100102" y="13037"/>
                </a:cubicBezTo>
                <a:lnTo>
                  <a:pt x="89118" y="133767"/>
                </a:lnTo>
                <a:cubicBezTo>
                  <a:pt x="88672" y="138946"/>
                  <a:pt x="84296" y="142875"/>
                  <a:pt x="79117" y="142875"/>
                </a:cubicBezTo>
                <a:cubicBezTo>
                  <a:pt x="73938" y="142875"/>
                  <a:pt x="69652" y="138946"/>
                  <a:pt x="69205" y="133856"/>
                </a:cubicBezTo>
                <a:lnTo>
                  <a:pt x="57061" y="12859"/>
                </a:lnTo>
                <a:close/>
                <a:moveTo>
                  <a:pt x="400050" y="0"/>
                </a:moveTo>
                <a:cubicBezTo>
                  <a:pt x="385763" y="0"/>
                  <a:pt x="285750" y="28575"/>
                  <a:pt x="285750" y="157163"/>
                </a:cubicBezTo>
                <a:lnTo>
                  <a:pt x="285750" y="257175"/>
                </a:lnTo>
                <a:cubicBezTo>
                  <a:pt x="285750" y="288697"/>
                  <a:pt x="311378" y="314325"/>
                  <a:pt x="342900" y="314325"/>
                </a:cubicBezTo>
                <a:lnTo>
                  <a:pt x="371475" y="314325"/>
                </a:lnTo>
                <a:lnTo>
                  <a:pt x="371475" y="428625"/>
                </a:lnTo>
                <a:cubicBezTo>
                  <a:pt x="371475" y="444431"/>
                  <a:pt x="384244" y="457200"/>
                  <a:pt x="400050" y="457200"/>
                </a:cubicBezTo>
                <a:cubicBezTo>
                  <a:pt x="415856" y="457200"/>
                  <a:pt x="428625" y="444431"/>
                  <a:pt x="428625" y="428625"/>
                </a:cubicBezTo>
                <a:lnTo>
                  <a:pt x="428625" y="28575"/>
                </a:lnTo>
                <a:cubicBezTo>
                  <a:pt x="428625" y="12769"/>
                  <a:pt x="415856" y="0"/>
                  <a:pt x="400050" y="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8472805" y="38862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口碑数据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85505" y="4241800"/>
            <a:ext cx="300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引入美团/大众点评数据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3200" y="49022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下一版本将让行程不只有路线，还能直接参考口碑，实现</a:t>
            </a:r>
            <a:r>
              <a:rPr lang="en-US" sz="1600" dirty="0">
                <a:solidFill>
                  <a:srgbClr val="3C5A85"/>
                </a:solidFill>
                <a:highlight>
                  <a:srgbClr val="9AB3D4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一站式决策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0">
          <a:gsLst>
            <a:gs pos="0">
              <a:srgbClr val="94B9FF">
                <a:alpha val="74000"/>
              </a:srgbClr>
            </a:gs>
            <a:gs pos="9000">
              <a:srgbClr val="94B9FF">
                <a:alpha val="7400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3875" y="3590925"/>
            <a:ext cx="533717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523875" y="3590925"/>
            <a:ext cx="533717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28650" y="367982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628650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8335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04215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3875" y="4544695"/>
            <a:ext cx="541972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523875" y="454469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8650" y="463359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628650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7380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4215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3875" y="5506085"/>
            <a:ext cx="5419725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523875" y="5506085"/>
            <a:ext cx="5419725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8650" y="559498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628650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7380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350000" y="359092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6350000" y="359092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54775" y="367982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6454775" y="367982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74460" y="3717925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30340" y="460248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50000" y="454469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6350000" y="454469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54775" y="463359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6"/>
          <p:cNvSpPr/>
          <p:nvPr/>
        </p:nvSpPr>
        <p:spPr>
          <a:xfrm>
            <a:off x="6454775" y="463359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53505" y="466471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30340" y="5563870"/>
            <a:ext cx="1031875" cy="8235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50000" y="5506085"/>
            <a:ext cx="5262880" cy="6337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FF"/>
              </a:gs>
              <a:gs pos="2000">
                <a:srgbClr val="FFFFFF"/>
              </a:gs>
              <a:gs pos="55000">
                <a:srgbClr val="FFFFFF">
                  <a:alpha val="27000"/>
                </a:srgbClr>
              </a:gs>
              <a:gs pos="100000">
                <a:srgbClr val="FFFFFF"/>
              </a:gs>
            </a:gsLst>
            <a:lin ang="2700000" scaled="1"/>
          </a:gradFill>
          <a:ln w="19050">
            <a:solidFill>
              <a:srgbClr val="FFFFFF"/>
            </a:solidFill>
            <a:prstDash val="solid"/>
          </a:ln>
          <a:effectLst>
            <a:outerShdw blurRad="203200" dist="63500" dir="2700000" algn="bl" rotWithShape="0">
              <a:srgbClr val="6389D3">
                <a:alpha val="58039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30"/>
          <p:cNvSpPr/>
          <p:nvPr/>
        </p:nvSpPr>
        <p:spPr>
          <a:xfrm>
            <a:off x="6350000" y="5506085"/>
            <a:ext cx="5262880" cy="63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54775" y="5594985"/>
            <a:ext cx="469265" cy="46926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2"/>
          <p:cNvSpPr/>
          <p:nvPr/>
        </p:nvSpPr>
        <p:spPr>
          <a:xfrm>
            <a:off x="6454775" y="5594985"/>
            <a:ext cx="469265" cy="4692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53505" y="5626100"/>
            <a:ext cx="513080" cy="4311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62915" y="2383155"/>
            <a:ext cx="2174240" cy="975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pic>
        <p:nvPicPr>
          <p:cNvPr id="37" name="Image 0" descr="https://kimi-img.moonshot.cn/pub/slides/slides_tmpl/image/25-09-04-14:54:55-d2sjffu1bb2p4onbpvk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95" y="2610485"/>
            <a:ext cx="1902460" cy="461645"/>
          </a:xfrm>
          <a:prstGeom prst="rect">
            <a:avLst/>
          </a:prstGeom>
        </p:spPr>
      </p:pic>
      <p:pic>
        <p:nvPicPr>
          <p:cNvPr id="38" name="Image 1" descr="https://kimi-img.moonshot.cn/pub/slides/slides_tmpl/image/25-09-04-14:54:55-d2sjffu1bb2p4onbpv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560" y="2884805"/>
            <a:ext cx="303530" cy="142875"/>
          </a:xfrm>
          <a:prstGeom prst="rect">
            <a:avLst/>
          </a:prstGeom>
        </p:spPr>
      </p:pic>
      <p:pic>
        <p:nvPicPr>
          <p:cNvPr id="39" name="Image 2" descr="https://kimi-img.moonshot.cn/pub/slides/slides_tmpl/image/25-09-04-14:54:55-d2sjffu1bb2p4onbpvm0.png"/>
          <p:cNvPicPr>
            <a:picLocks noChangeAspect="1"/>
          </p:cNvPicPr>
          <p:nvPr/>
        </p:nvPicPr>
        <p:blipFill>
          <a:blip r:embed="rId5">
            <a:alphaModFix amt="37000"/>
          </a:blip>
          <a:srcRect t="65733" r="67587" b="5067"/>
          <a:stretch/>
        </p:blipFill>
        <p:spPr>
          <a:xfrm>
            <a:off x="11571984" y="23052"/>
            <a:ext cx="589280" cy="556895"/>
          </a:xfrm>
          <a:prstGeom prst="rect">
            <a:avLst/>
          </a:prstGeom>
        </p:spPr>
      </p:pic>
      <p:pic>
        <p:nvPicPr>
          <p:cNvPr id="40" name="Image 3" descr="https://kimi-img.moonshot.cn/pub/slides/slides_tmpl/image/25-09-04-14:54:55-d2sjffu1bb2p4onbpvn0.png"/>
          <p:cNvPicPr>
            <a:picLocks noChangeAspect="1"/>
          </p:cNvPicPr>
          <p:nvPr/>
        </p:nvPicPr>
        <p:blipFill>
          <a:blip r:embed="rId6"/>
          <a:srcRect b="6991"/>
          <a:stretch/>
        </p:blipFill>
        <p:spPr>
          <a:xfrm>
            <a:off x="7490460" y="392430"/>
            <a:ext cx="4070350" cy="2492375"/>
          </a:xfrm>
          <a:prstGeom prst="rect">
            <a:avLst/>
          </a:prstGeom>
        </p:spPr>
      </p:pic>
      <p:sp>
        <p:nvSpPr>
          <p:cNvPr id="41" name="Text 35"/>
          <p:cNvSpPr/>
          <p:nvPr/>
        </p:nvSpPr>
        <p:spPr>
          <a:xfrm>
            <a:off x="1097915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产品定位与亮点</a:t>
            </a:r>
            <a:endParaRPr lang="en-US" sz="1600" dirty="0"/>
          </a:p>
        </p:txBody>
      </p:sp>
      <p:sp>
        <p:nvSpPr>
          <p:cNvPr id="42" name="Text 36"/>
          <p:cNvSpPr/>
          <p:nvPr/>
        </p:nvSpPr>
        <p:spPr>
          <a:xfrm>
            <a:off x="1097915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技术架构与配置</a:t>
            </a:r>
            <a:endParaRPr lang="en-US" sz="1600" dirty="0"/>
          </a:p>
        </p:txBody>
      </p:sp>
      <p:sp>
        <p:nvSpPr>
          <p:cNvPr id="43" name="Text 37"/>
          <p:cNvSpPr/>
          <p:nvPr/>
        </p:nvSpPr>
        <p:spPr>
          <a:xfrm>
            <a:off x="1097915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交互与输入体验</a:t>
            </a:r>
            <a:endParaRPr lang="en-US" sz="1600" dirty="0"/>
          </a:p>
        </p:txBody>
      </p:sp>
      <p:sp>
        <p:nvSpPr>
          <p:cNvPr id="44" name="Text 38"/>
          <p:cNvSpPr/>
          <p:nvPr/>
        </p:nvSpPr>
        <p:spPr>
          <a:xfrm>
            <a:off x="6924040" y="3730625"/>
            <a:ext cx="4092575" cy="524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AI推荐与数据融合</a:t>
            </a:r>
            <a:endParaRPr lang="en-US" sz="1600" dirty="0"/>
          </a:p>
        </p:txBody>
      </p:sp>
      <p:sp>
        <p:nvSpPr>
          <p:cNvPr id="45" name="Text 39"/>
          <p:cNvSpPr/>
          <p:nvPr/>
        </p:nvSpPr>
        <p:spPr>
          <a:xfrm>
            <a:off x="6924040" y="4684395"/>
            <a:ext cx="4092575" cy="480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使用方法与输出样例</a:t>
            </a:r>
            <a:endParaRPr lang="en-US" sz="1600" dirty="0"/>
          </a:p>
        </p:txBody>
      </p:sp>
      <p:sp>
        <p:nvSpPr>
          <p:cNvPr id="46" name="Text 40"/>
          <p:cNvSpPr/>
          <p:nvPr/>
        </p:nvSpPr>
        <p:spPr>
          <a:xfrm>
            <a:off x="6924040" y="5631815"/>
            <a:ext cx="5203190" cy="4591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后续规划与总结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288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多端导出与收藏功能展望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892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未来计划支持一键生成PDF或长图方便离线查看，增设收藏与历史记录模块实现行程复用，并开放用户反馈通道持续优化Prompt，形成数据闭环，逐步打造</a:t>
            </a:r>
            <a:r>
              <a:rPr lang="en-US" sz="1600" dirty="0">
                <a:solidFill>
                  <a:srgbClr val="3C5A85"/>
                </a:solidFill>
                <a:highlight>
                  <a:srgbClr val="9AB3D4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个人化行程知识库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6550" y="3708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150" y="0"/>
                </a:moveTo>
                <a:cubicBezTo>
                  <a:pt x="36135" y="0"/>
                  <a:pt x="19050" y="17085"/>
                  <a:pt x="19050" y="38100"/>
                </a:cubicBezTo>
                <a:lnTo>
                  <a:pt x="19050" y="266700"/>
                </a:lnTo>
                <a:cubicBezTo>
                  <a:pt x="19050" y="287715"/>
                  <a:pt x="36135" y="304800"/>
                  <a:pt x="57150" y="304800"/>
                </a:cubicBezTo>
                <a:lnTo>
                  <a:pt x="104775" y="304800"/>
                </a:lnTo>
                <a:lnTo>
                  <a:pt x="104775" y="238125"/>
                </a:lnTo>
                <a:cubicBezTo>
                  <a:pt x="104775" y="217110"/>
                  <a:pt x="121860" y="200025"/>
                  <a:pt x="142875" y="200025"/>
                </a:cubicBezTo>
                <a:lnTo>
                  <a:pt x="247650" y="200025"/>
                </a:lnTo>
                <a:lnTo>
                  <a:pt x="247650" y="101501"/>
                </a:lnTo>
                <a:cubicBezTo>
                  <a:pt x="247650" y="91380"/>
                  <a:pt x="243661" y="81677"/>
                  <a:pt x="236518" y="74533"/>
                </a:cubicBezTo>
                <a:lnTo>
                  <a:pt x="173057" y="11132"/>
                </a:lnTo>
                <a:cubicBezTo>
                  <a:pt x="165914" y="3989"/>
                  <a:pt x="156270" y="0"/>
                  <a:pt x="146149" y="0"/>
                </a:cubicBezTo>
                <a:lnTo>
                  <a:pt x="57150" y="0"/>
                </a:lnTo>
                <a:close/>
                <a:moveTo>
                  <a:pt x="212824" y="104775"/>
                </a:moveTo>
                <a:lnTo>
                  <a:pt x="157163" y="104775"/>
                </a:lnTo>
                <a:cubicBezTo>
                  <a:pt x="149245" y="104775"/>
                  <a:pt x="142875" y="98405"/>
                  <a:pt x="142875" y="90488"/>
                </a:cubicBezTo>
                <a:lnTo>
                  <a:pt x="142875" y="34826"/>
                </a:lnTo>
                <a:lnTo>
                  <a:pt x="212824" y="104775"/>
                </a:lnTo>
                <a:close/>
                <a:moveTo>
                  <a:pt x="142875" y="226219"/>
                </a:moveTo>
                <a:cubicBezTo>
                  <a:pt x="136327" y="226219"/>
                  <a:pt x="130969" y="231577"/>
                  <a:pt x="130969" y="238125"/>
                </a:cubicBezTo>
                <a:lnTo>
                  <a:pt x="130969" y="314325"/>
                </a:lnTo>
                <a:cubicBezTo>
                  <a:pt x="130969" y="320873"/>
                  <a:pt x="136327" y="326231"/>
                  <a:pt x="142875" y="326231"/>
                </a:cubicBezTo>
                <a:cubicBezTo>
                  <a:pt x="149423" y="326231"/>
                  <a:pt x="154781" y="320873"/>
                  <a:pt x="154781" y="314325"/>
                </a:cubicBezTo>
                <a:lnTo>
                  <a:pt x="154781" y="297656"/>
                </a:lnTo>
                <a:lnTo>
                  <a:pt x="161925" y="297656"/>
                </a:lnTo>
                <a:cubicBezTo>
                  <a:pt x="181630" y="297656"/>
                  <a:pt x="197644" y="281642"/>
                  <a:pt x="197644" y="261937"/>
                </a:cubicBezTo>
                <a:cubicBezTo>
                  <a:pt x="197644" y="242233"/>
                  <a:pt x="181630" y="226219"/>
                  <a:pt x="161925" y="226219"/>
                </a:cubicBezTo>
                <a:lnTo>
                  <a:pt x="142875" y="226219"/>
                </a:lnTo>
                <a:close/>
                <a:moveTo>
                  <a:pt x="161925" y="273844"/>
                </a:moveTo>
                <a:lnTo>
                  <a:pt x="154781" y="273844"/>
                </a:lnTo>
                <a:lnTo>
                  <a:pt x="154781" y="250031"/>
                </a:lnTo>
                <a:lnTo>
                  <a:pt x="161925" y="250031"/>
                </a:lnTo>
                <a:cubicBezTo>
                  <a:pt x="168473" y="250031"/>
                  <a:pt x="173831" y="255389"/>
                  <a:pt x="173831" y="261937"/>
                </a:cubicBezTo>
                <a:cubicBezTo>
                  <a:pt x="173831" y="268486"/>
                  <a:pt x="168473" y="273844"/>
                  <a:pt x="161925" y="273844"/>
                </a:cubicBezTo>
                <a:close/>
                <a:moveTo>
                  <a:pt x="219075" y="226219"/>
                </a:moveTo>
                <a:cubicBezTo>
                  <a:pt x="212527" y="226219"/>
                  <a:pt x="207169" y="231577"/>
                  <a:pt x="207169" y="238125"/>
                </a:cubicBezTo>
                <a:lnTo>
                  <a:pt x="207169" y="314325"/>
                </a:lnTo>
                <a:cubicBezTo>
                  <a:pt x="207169" y="320873"/>
                  <a:pt x="212527" y="326231"/>
                  <a:pt x="219075" y="326231"/>
                </a:cubicBezTo>
                <a:lnTo>
                  <a:pt x="238125" y="326231"/>
                </a:lnTo>
                <a:cubicBezTo>
                  <a:pt x="255210" y="326231"/>
                  <a:pt x="269081" y="312360"/>
                  <a:pt x="269081" y="295275"/>
                </a:cubicBezTo>
                <a:lnTo>
                  <a:pt x="269081" y="257175"/>
                </a:lnTo>
                <a:cubicBezTo>
                  <a:pt x="269081" y="240090"/>
                  <a:pt x="255210" y="226219"/>
                  <a:pt x="238125" y="226219"/>
                </a:cubicBezTo>
                <a:lnTo>
                  <a:pt x="219075" y="226219"/>
                </a:lnTo>
                <a:close/>
                <a:moveTo>
                  <a:pt x="230981" y="302419"/>
                </a:moveTo>
                <a:lnTo>
                  <a:pt x="230981" y="250031"/>
                </a:lnTo>
                <a:lnTo>
                  <a:pt x="238125" y="250031"/>
                </a:lnTo>
                <a:cubicBezTo>
                  <a:pt x="242054" y="250031"/>
                  <a:pt x="245269" y="253246"/>
                  <a:pt x="245269" y="257175"/>
                </a:cubicBezTo>
                <a:lnTo>
                  <a:pt x="245269" y="295275"/>
                </a:lnTo>
                <a:cubicBezTo>
                  <a:pt x="245269" y="299204"/>
                  <a:pt x="242054" y="302419"/>
                  <a:pt x="238125" y="302419"/>
                </a:cubicBezTo>
                <a:lnTo>
                  <a:pt x="230981" y="302419"/>
                </a:lnTo>
                <a:close/>
                <a:moveTo>
                  <a:pt x="283369" y="238125"/>
                </a:moveTo>
                <a:lnTo>
                  <a:pt x="283369" y="314325"/>
                </a:lnTo>
                <a:cubicBezTo>
                  <a:pt x="283369" y="320873"/>
                  <a:pt x="288727" y="326231"/>
                  <a:pt x="295275" y="326231"/>
                </a:cubicBezTo>
                <a:cubicBezTo>
                  <a:pt x="301823" y="326231"/>
                  <a:pt x="307181" y="320873"/>
                  <a:pt x="307181" y="314325"/>
                </a:cubicBezTo>
                <a:lnTo>
                  <a:pt x="307181" y="288131"/>
                </a:lnTo>
                <a:lnTo>
                  <a:pt x="323850" y="288131"/>
                </a:lnTo>
                <a:cubicBezTo>
                  <a:pt x="330398" y="288131"/>
                  <a:pt x="335756" y="282773"/>
                  <a:pt x="335756" y="276225"/>
                </a:cubicBezTo>
                <a:cubicBezTo>
                  <a:pt x="335756" y="269677"/>
                  <a:pt x="330398" y="264319"/>
                  <a:pt x="323850" y="264319"/>
                </a:cubicBezTo>
                <a:lnTo>
                  <a:pt x="307181" y="264319"/>
                </a:lnTo>
                <a:lnTo>
                  <a:pt x="307181" y="250031"/>
                </a:lnTo>
                <a:lnTo>
                  <a:pt x="323850" y="250031"/>
                </a:lnTo>
                <a:cubicBezTo>
                  <a:pt x="330398" y="250031"/>
                  <a:pt x="335756" y="244673"/>
                  <a:pt x="335756" y="238125"/>
                </a:cubicBezTo>
                <a:cubicBezTo>
                  <a:pt x="335756" y="231577"/>
                  <a:pt x="330398" y="226219"/>
                  <a:pt x="323850" y="226219"/>
                </a:cubicBezTo>
                <a:lnTo>
                  <a:pt x="295275" y="226219"/>
                </a:lnTo>
                <a:cubicBezTo>
                  <a:pt x="288727" y="226219"/>
                  <a:pt x="283369" y="231577"/>
                  <a:pt x="283369" y="23812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914400" y="37084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一键生成PDF/长图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6550" y="4216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38100"/>
                </a:moveTo>
                <a:cubicBezTo>
                  <a:pt x="234553" y="38100"/>
                  <a:pt x="285750" y="89297"/>
                  <a:pt x="285750" y="152400"/>
                </a:cubicBezTo>
                <a:cubicBezTo>
                  <a:pt x="285750" y="215503"/>
                  <a:pt x="234553" y="266700"/>
                  <a:pt x="171450" y="266700"/>
                </a:cubicBezTo>
                <a:cubicBezTo>
                  <a:pt x="132636" y="266700"/>
                  <a:pt x="98286" y="247352"/>
                  <a:pt x="77629" y="217706"/>
                </a:cubicBezTo>
                <a:cubicBezTo>
                  <a:pt x="71616" y="209074"/>
                  <a:pt x="59710" y="206990"/>
                  <a:pt x="51078" y="213003"/>
                </a:cubicBezTo>
                <a:cubicBezTo>
                  <a:pt x="42446" y="219015"/>
                  <a:pt x="40362" y="230922"/>
                  <a:pt x="46375" y="239554"/>
                </a:cubicBezTo>
                <a:cubicBezTo>
                  <a:pt x="73878" y="278963"/>
                  <a:pt x="119658" y="304800"/>
                  <a:pt x="171450" y="304800"/>
                </a:cubicBezTo>
                <a:cubicBezTo>
                  <a:pt x="255627" y="304800"/>
                  <a:pt x="323850" y="236577"/>
                  <a:pt x="323850" y="152400"/>
                </a:cubicBezTo>
                <a:cubicBezTo>
                  <a:pt x="323850" y="68223"/>
                  <a:pt x="255627" y="0"/>
                  <a:pt x="171450" y="0"/>
                </a:cubicBezTo>
                <a:cubicBezTo>
                  <a:pt x="120432" y="0"/>
                  <a:pt x="75307" y="25063"/>
                  <a:pt x="47625" y="63520"/>
                </a:cubicBezTo>
                <a:lnTo>
                  <a:pt x="47625" y="47625"/>
                </a:lnTo>
                <a:cubicBezTo>
                  <a:pt x="47625" y="37088"/>
                  <a:pt x="39112" y="28575"/>
                  <a:pt x="28575" y="28575"/>
                </a:cubicBezTo>
                <a:cubicBezTo>
                  <a:pt x="18038" y="28575"/>
                  <a:pt x="9525" y="37088"/>
                  <a:pt x="9525" y="47625"/>
                </a:cubicBezTo>
                <a:lnTo>
                  <a:pt x="9525" y="114300"/>
                </a:lnTo>
                <a:cubicBezTo>
                  <a:pt x="9525" y="124837"/>
                  <a:pt x="18038" y="133350"/>
                  <a:pt x="28575" y="133350"/>
                </a:cubicBezTo>
                <a:lnTo>
                  <a:pt x="43220" y="133350"/>
                </a:lnTo>
                <a:cubicBezTo>
                  <a:pt x="43517" y="133350"/>
                  <a:pt x="43815" y="133350"/>
                  <a:pt x="44113" y="133350"/>
                </a:cubicBezTo>
                <a:lnTo>
                  <a:pt x="95310" y="133350"/>
                </a:lnTo>
                <a:cubicBezTo>
                  <a:pt x="105847" y="133350"/>
                  <a:pt x="114360" y="124837"/>
                  <a:pt x="114360" y="114300"/>
                </a:cubicBezTo>
                <a:cubicBezTo>
                  <a:pt x="114360" y="103763"/>
                  <a:pt x="105847" y="95250"/>
                  <a:pt x="95310" y="95250"/>
                </a:cubicBezTo>
                <a:lnTo>
                  <a:pt x="72509" y="95250"/>
                </a:lnTo>
                <a:cubicBezTo>
                  <a:pt x="92214" y="61079"/>
                  <a:pt x="129183" y="38100"/>
                  <a:pt x="171450" y="38100"/>
                </a:cubicBezTo>
                <a:close/>
                <a:moveTo>
                  <a:pt x="185738" y="90488"/>
                </a:moveTo>
                <a:cubicBezTo>
                  <a:pt x="185738" y="82570"/>
                  <a:pt x="179368" y="76200"/>
                  <a:pt x="171450" y="76200"/>
                </a:cubicBezTo>
                <a:cubicBezTo>
                  <a:pt x="163532" y="76200"/>
                  <a:pt x="157163" y="82570"/>
                  <a:pt x="157163" y="90488"/>
                </a:cubicBezTo>
                <a:lnTo>
                  <a:pt x="157163" y="152400"/>
                </a:lnTo>
                <a:cubicBezTo>
                  <a:pt x="157163" y="156210"/>
                  <a:pt x="158651" y="159841"/>
                  <a:pt x="161330" y="162520"/>
                </a:cubicBezTo>
                <a:lnTo>
                  <a:pt x="204192" y="205383"/>
                </a:lnTo>
                <a:cubicBezTo>
                  <a:pt x="209788" y="210979"/>
                  <a:pt x="218837" y="210979"/>
                  <a:pt x="224373" y="205383"/>
                </a:cubicBezTo>
                <a:cubicBezTo>
                  <a:pt x="229910" y="199787"/>
                  <a:pt x="229969" y="190738"/>
                  <a:pt x="224373" y="185202"/>
                </a:cubicBezTo>
                <a:lnTo>
                  <a:pt x="185678" y="146506"/>
                </a:lnTo>
                <a:lnTo>
                  <a:pt x="185678" y="90488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914400" y="42164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收藏与历史记录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5600" y="472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0"/>
                </a:moveTo>
                <a:cubicBezTo>
                  <a:pt x="236577" y="285750"/>
                  <a:pt x="304800" y="221754"/>
                  <a:pt x="304800" y="142875"/>
                </a:cubicBezTo>
                <a:cubicBezTo>
                  <a:pt x="304800" y="63996"/>
                  <a:pt x="236577" y="0"/>
                  <a:pt x="152400" y="0"/>
                </a:cubicBezTo>
                <a:cubicBezTo>
                  <a:pt x="68223" y="0"/>
                  <a:pt x="0" y="63996"/>
                  <a:pt x="0" y="142875"/>
                </a:cubicBezTo>
                <a:cubicBezTo>
                  <a:pt x="0" y="175200"/>
                  <a:pt x="11430" y="204966"/>
                  <a:pt x="30718" y="228898"/>
                </a:cubicBezTo>
                <a:lnTo>
                  <a:pt x="1667" y="283845"/>
                </a:lnTo>
                <a:cubicBezTo>
                  <a:pt x="-1191" y="289203"/>
                  <a:pt x="-298" y="295751"/>
                  <a:pt x="3810" y="300216"/>
                </a:cubicBezTo>
                <a:cubicBezTo>
                  <a:pt x="7918" y="304681"/>
                  <a:pt x="14407" y="306050"/>
                  <a:pt x="19943" y="303669"/>
                </a:cubicBezTo>
                <a:lnTo>
                  <a:pt x="90428" y="273487"/>
                </a:lnTo>
                <a:cubicBezTo>
                  <a:pt x="109359" y="281345"/>
                  <a:pt x="130314" y="285750"/>
                  <a:pt x="152400" y="285750"/>
                </a:cubicBezTo>
                <a:close/>
                <a:moveTo>
                  <a:pt x="76200" y="123825"/>
                </a:moveTo>
                <a:cubicBezTo>
                  <a:pt x="86714" y="123825"/>
                  <a:pt x="95250" y="132361"/>
                  <a:pt x="95250" y="142875"/>
                </a:cubicBezTo>
                <a:cubicBezTo>
                  <a:pt x="95250" y="153389"/>
                  <a:pt x="86714" y="161925"/>
                  <a:pt x="76200" y="161925"/>
                </a:cubicBezTo>
                <a:cubicBezTo>
                  <a:pt x="65686" y="161925"/>
                  <a:pt x="57150" y="153389"/>
                  <a:pt x="57150" y="142875"/>
                </a:cubicBezTo>
                <a:cubicBezTo>
                  <a:pt x="57150" y="132361"/>
                  <a:pt x="65686" y="123825"/>
                  <a:pt x="76200" y="123825"/>
                </a:cubicBezTo>
                <a:close/>
                <a:moveTo>
                  <a:pt x="152400" y="123825"/>
                </a:moveTo>
                <a:cubicBezTo>
                  <a:pt x="162914" y="123825"/>
                  <a:pt x="171450" y="132361"/>
                  <a:pt x="171450" y="142875"/>
                </a:cubicBezTo>
                <a:cubicBezTo>
                  <a:pt x="171450" y="153389"/>
                  <a:pt x="162914" y="161925"/>
                  <a:pt x="152400" y="161925"/>
                </a:cubicBezTo>
                <a:cubicBezTo>
                  <a:pt x="141886" y="161925"/>
                  <a:pt x="133350" y="153389"/>
                  <a:pt x="133350" y="142875"/>
                </a:cubicBezTo>
                <a:cubicBezTo>
                  <a:pt x="133350" y="132361"/>
                  <a:pt x="141886" y="123825"/>
                  <a:pt x="152400" y="123825"/>
                </a:cubicBezTo>
                <a:close/>
                <a:moveTo>
                  <a:pt x="209550" y="142875"/>
                </a:moveTo>
                <a:cubicBezTo>
                  <a:pt x="209550" y="132361"/>
                  <a:pt x="218086" y="123825"/>
                  <a:pt x="228600" y="123825"/>
                </a:cubicBezTo>
                <a:cubicBezTo>
                  <a:pt x="239114" y="123825"/>
                  <a:pt x="247650" y="132361"/>
                  <a:pt x="247650" y="142875"/>
                </a:cubicBezTo>
                <a:cubicBezTo>
                  <a:pt x="247650" y="153389"/>
                  <a:pt x="239114" y="161925"/>
                  <a:pt x="228600" y="161925"/>
                </a:cubicBezTo>
                <a:cubicBezTo>
                  <a:pt x="218086" y="161925"/>
                  <a:pt x="209550" y="153389"/>
                  <a:pt x="209550" y="14287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914400" y="4724400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开放用户反馈通道</a:t>
            </a:r>
            <a:endParaRPr lang="en-US" sz="1600" dirty="0"/>
          </a:p>
        </p:txBody>
      </p:sp>
      <p:pic>
        <p:nvPicPr>
          <p:cNvPr id="11" name="Image 1" descr="https://kimi-web-img.moonshot.cn/img/insight.xiaoduoai.com/1813be05413e8678d9a9e8a4ae4daeb078b26658.png"/>
          <p:cNvPicPr>
            <a:picLocks noChangeAspect="1"/>
          </p:cNvPicPr>
          <p:nvPr/>
        </p:nvPicPr>
        <p:blipFill>
          <a:blip r:embed="rId4"/>
          <a:srcRect l="15528" r="15528"/>
          <a:stretch/>
        </p:blipFill>
        <p:spPr>
          <a:xfrm>
            <a:off x="6096000" y="783115"/>
            <a:ext cx="5842000" cy="5295900"/>
          </a:xfrm>
          <a:prstGeom prst="roundRect">
            <a:avLst>
              <a:gd name="adj" fmla="val 1918"/>
            </a:avLst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pic>
        <p:nvPicPr>
          <p:cNvPr id="3" name="Image 1" descr="https://kimi-web-img.moonshot.cn/img/paper666.com/9909a8059f03d0f9c5150e587954dbacef96e9f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83200" y="1346200"/>
            <a:ext cx="1625600" cy="1625600"/>
          </a:xfrm>
          <a:prstGeom prst="roundRect">
            <a:avLst>
              <a:gd name="adj" fmla="val 500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3467100" y="3175000"/>
            <a:ext cx="525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即刻体验智能出行新方式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778000" y="3886200"/>
            <a:ext cx="8636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智能旅行推荐助手已上架鸿蒙应用商店，下载配置Key即可拥有专属AI行程顾问，让每次出行都能在说走就走与井井有条之间找到最佳平衡。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4165600" y="4902200"/>
            <a:ext cx="1828800" cy="609600"/>
          </a:xfrm>
          <a:custGeom>
            <a:avLst/>
            <a:gdLst/>
            <a:ahLst/>
            <a:cxnLst/>
            <a:rect l="l" t="t" r="r" b="b"/>
            <a:pathLst>
              <a:path w="1828800" h="609600">
                <a:moveTo>
                  <a:pt x="101602" y="0"/>
                </a:moveTo>
                <a:lnTo>
                  <a:pt x="1727198" y="0"/>
                </a:lnTo>
                <a:cubicBezTo>
                  <a:pt x="1783311" y="0"/>
                  <a:pt x="1828800" y="45489"/>
                  <a:pt x="1828800" y="101602"/>
                </a:cubicBezTo>
                <a:lnTo>
                  <a:pt x="1828800" y="507998"/>
                </a:lnTo>
                <a:cubicBezTo>
                  <a:pt x="1828800" y="564111"/>
                  <a:pt x="1783311" y="609600"/>
                  <a:pt x="172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C5A85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Shape 3"/>
          <p:cNvSpPr/>
          <p:nvPr/>
        </p:nvSpPr>
        <p:spPr>
          <a:xfrm>
            <a:off x="4533900" y="51054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01600" y="12700"/>
                </a:moveTo>
                <a:cubicBezTo>
                  <a:pt x="101600" y="5675"/>
                  <a:pt x="95925" y="0"/>
                  <a:pt x="88900" y="0"/>
                </a:cubicBezTo>
                <a:cubicBezTo>
                  <a:pt x="81875" y="0"/>
                  <a:pt x="76200" y="5675"/>
                  <a:pt x="76200" y="12700"/>
                </a:cubicBezTo>
                <a:lnTo>
                  <a:pt x="76200" y="96322"/>
                </a:lnTo>
                <a:lnTo>
                  <a:pt x="59769" y="79891"/>
                </a:lnTo>
                <a:cubicBezTo>
                  <a:pt x="54808" y="74930"/>
                  <a:pt x="46752" y="74930"/>
                  <a:pt x="41791" y="79891"/>
                </a:cubicBezTo>
                <a:cubicBezTo>
                  <a:pt x="36830" y="84852"/>
                  <a:pt x="36830" y="92908"/>
                  <a:pt x="41791" y="97869"/>
                </a:cubicBezTo>
                <a:lnTo>
                  <a:pt x="79891" y="135969"/>
                </a:lnTo>
                <a:cubicBezTo>
                  <a:pt x="84852" y="140930"/>
                  <a:pt x="92908" y="140930"/>
                  <a:pt x="97869" y="135969"/>
                </a:cubicBezTo>
                <a:lnTo>
                  <a:pt x="135969" y="97869"/>
                </a:lnTo>
                <a:cubicBezTo>
                  <a:pt x="140930" y="92908"/>
                  <a:pt x="140930" y="84852"/>
                  <a:pt x="135969" y="79891"/>
                </a:cubicBezTo>
                <a:cubicBezTo>
                  <a:pt x="131008" y="74930"/>
                  <a:pt x="122952" y="74930"/>
                  <a:pt x="117991" y="79891"/>
                </a:cubicBezTo>
                <a:lnTo>
                  <a:pt x="101600" y="96322"/>
                </a:lnTo>
                <a:lnTo>
                  <a:pt x="101600" y="12700"/>
                </a:lnTo>
                <a:close/>
                <a:moveTo>
                  <a:pt x="25400" y="127000"/>
                </a:moveTo>
                <a:cubicBezTo>
                  <a:pt x="11390" y="127000"/>
                  <a:pt x="0" y="138390"/>
                  <a:pt x="0" y="152400"/>
                </a:cubicBezTo>
                <a:lnTo>
                  <a:pt x="0" y="165100"/>
                </a:lnTo>
                <a:cubicBezTo>
                  <a:pt x="0" y="179110"/>
                  <a:pt x="11390" y="190500"/>
                  <a:pt x="25400" y="190500"/>
                </a:cubicBezTo>
                <a:lnTo>
                  <a:pt x="152400" y="190500"/>
                </a:lnTo>
                <a:cubicBezTo>
                  <a:pt x="166410" y="190500"/>
                  <a:pt x="177800" y="179110"/>
                  <a:pt x="177800" y="165100"/>
                </a:cubicBezTo>
                <a:lnTo>
                  <a:pt x="177800" y="152400"/>
                </a:lnTo>
                <a:cubicBezTo>
                  <a:pt x="177800" y="138390"/>
                  <a:pt x="166410" y="127000"/>
                  <a:pt x="152400" y="127000"/>
                </a:cubicBezTo>
                <a:lnTo>
                  <a:pt x="133787" y="127000"/>
                </a:lnTo>
                <a:lnTo>
                  <a:pt x="111323" y="149463"/>
                </a:lnTo>
                <a:cubicBezTo>
                  <a:pt x="98941" y="161846"/>
                  <a:pt x="78819" y="161846"/>
                  <a:pt x="66437" y="149463"/>
                </a:cubicBezTo>
                <a:lnTo>
                  <a:pt x="44013" y="127000"/>
                </a:lnTo>
                <a:lnTo>
                  <a:pt x="25400" y="127000"/>
                </a:lnTo>
                <a:close/>
                <a:moveTo>
                  <a:pt x="146050" y="149225"/>
                </a:moveTo>
                <a:cubicBezTo>
                  <a:pt x="151307" y="149225"/>
                  <a:pt x="155575" y="153493"/>
                  <a:pt x="155575" y="158750"/>
                </a:cubicBezTo>
                <a:cubicBezTo>
                  <a:pt x="155575" y="164007"/>
                  <a:pt x="151307" y="168275"/>
                  <a:pt x="146050" y="168275"/>
                </a:cubicBezTo>
                <a:cubicBezTo>
                  <a:pt x="140793" y="168275"/>
                  <a:pt x="136525" y="164007"/>
                  <a:pt x="136525" y="158750"/>
                </a:cubicBezTo>
                <a:cubicBezTo>
                  <a:pt x="136525" y="153493"/>
                  <a:pt x="140793" y="149225"/>
                  <a:pt x="146050" y="1492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4826000" y="5054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下载体验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197600" y="4902200"/>
            <a:ext cx="1828800" cy="609600"/>
          </a:xfrm>
          <a:custGeom>
            <a:avLst/>
            <a:gdLst/>
            <a:ahLst/>
            <a:cxnLst/>
            <a:rect l="l" t="t" r="r" b="b"/>
            <a:pathLst>
              <a:path w="1828800" h="609600">
                <a:moveTo>
                  <a:pt x="101602" y="0"/>
                </a:moveTo>
                <a:lnTo>
                  <a:pt x="1727198" y="0"/>
                </a:lnTo>
                <a:cubicBezTo>
                  <a:pt x="1783311" y="0"/>
                  <a:pt x="1828800" y="45489"/>
                  <a:pt x="1828800" y="101602"/>
                </a:cubicBezTo>
                <a:lnTo>
                  <a:pt x="1828800" y="507998"/>
                </a:lnTo>
                <a:cubicBezTo>
                  <a:pt x="1828800" y="564111"/>
                  <a:pt x="1783311" y="609600"/>
                  <a:pt x="172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9AB3D4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6"/>
          <p:cNvSpPr/>
          <p:nvPr/>
        </p:nvSpPr>
        <p:spPr>
          <a:xfrm>
            <a:off x="6553200" y="5105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52400" y="76200"/>
                </a:moveTo>
                <a:cubicBezTo>
                  <a:pt x="173434" y="76200"/>
                  <a:pt x="190500" y="59134"/>
                  <a:pt x="190500" y="38100"/>
                </a:cubicBezTo>
                <a:cubicBezTo>
                  <a:pt x="190500" y="17066"/>
                  <a:pt x="173434" y="0"/>
                  <a:pt x="152400" y="0"/>
                </a:cubicBezTo>
                <a:cubicBezTo>
                  <a:pt x="131366" y="0"/>
                  <a:pt x="114300" y="17066"/>
                  <a:pt x="114300" y="38100"/>
                </a:cubicBezTo>
                <a:cubicBezTo>
                  <a:pt x="114300" y="40243"/>
                  <a:pt x="114498" y="42386"/>
                  <a:pt x="114816" y="44450"/>
                </a:cubicBezTo>
                <a:lnTo>
                  <a:pt x="63341" y="73065"/>
                </a:lnTo>
                <a:cubicBezTo>
                  <a:pt x="56634" y="67112"/>
                  <a:pt x="47784" y="63500"/>
                  <a:pt x="38100" y="63500"/>
                </a:cubicBezTo>
                <a:cubicBezTo>
                  <a:pt x="17066" y="63500"/>
                  <a:pt x="0" y="80566"/>
                  <a:pt x="0" y="101600"/>
                </a:cubicBezTo>
                <a:cubicBezTo>
                  <a:pt x="0" y="122634"/>
                  <a:pt x="17066" y="139700"/>
                  <a:pt x="38100" y="139700"/>
                </a:cubicBezTo>
                <a:cubicBezTo>
                  <a:pt x="47784" y="139700"/>
                  <a:pt x="56594" y="136088"/>
                  <a:pt x="63341" y="130135"/>
                </a:cubicBezTo>
                <a:lnTo>
                  <a:pt x="114816" y="158750"/>
                </a:lnTo>
                <a:cubicBezTo>
                  <a:pt x="114459" y="160814"/>
                  <a:pt x="114300" y="162917"/>
                  <a:pt x="114300" y="165100"/>
                </a:cubicBezTo>
                <a:cubicBezTo>
                  <a:pt x="114300" y="186134"/>
                  <a:pt x="131366" y="203200"/>
                  <a:pt x="152400" y="203200"/>
                </a:cubicBezTo>
                <a:cubicBezTo>
                  <a:pt x="173434" y="203200"/>
                  <a:pt x="190500" y="186134"/>
                  <a:pt x="190500" y="165100"/>
                </a:cubicBezTo>
                <a:cubicBezTo>
                  <a:pt x="190500" y="144066"/>
                  <a:pt x="173434" y="127000"/>
                  <a:pt x="152400" y="127000"/>
                </a:cubicBezTo>
                <a:cubicBezTo>
                  <a:pt x="142716" y="127000"/>
                  <a:pt x="133906" y="130612"/>
                  <a:pt x="127159" y="136565"/>
                </a:cubicBezTo>
                <a:lnTo>
                  <a:pt x="75684" y="107950"/>
                </a:lnTo>
                <a:cubicBezTo>
                  <a:pt x="76041" y="105886"/>
                  <a:pt x="76200" y="103783"/>
                  <a:pt x="76200" y="101600"/>
                </a:cubicBezTo>
                <a:cubicBezTo>
                  <a:pt x="76200" y="99417"/>
                  <a:pt x="76002" y="97314"/>
                  <a:pt x="75684" y="95250"/>
                </a:cubicBezTo>
                <a:lnTo>
                  <a:pt x="127159" y="66635"/>
                </a:lnTo>
                <a:cubicBezTo>
                  <a:pt x="133866" y="72588"/>
                  <a:pt x="142716" y="76200"/>
                  <a:pt x="152400" y="762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6858000" y="5054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邀请共建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gradFill flip="none" rotWithShape="0">
          <a:gsLst>
            <a:gs pos="0">
              <a:srgbClr val="94B9FF"/>
            </a:gs>
            <a:gs pos="9000">
              <a:srgbClr val="94B9FF"/>
            </a:gs>
            <a:gs pos="34000">
              <a:srgbClr val="94B9FF">
                <a:alpha val="46000"/>
              </a:srgbClr>
            </a:gs>
            <a:gs pos="62000">
              <a:srgbClr val="94B9FF">
                <a:alpha val="0"/>
              </a:srgbClr>
            </a:gs>
            <a:gs pos="72000">
              <a:srgbClr val="94B9FF">
                <a:alpha val="0"/>
              </a:srgbClr>
            </a:gs>
            <a:gs pos="89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7405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962949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Shape 2"/>
          <p:cNvSpPr/>
          <p:nvPr/>
        </p:nvSpPr>
        <p:spPr>
          <a:xfrm>
            <a:off x="1098492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3"/>
          <p:cNvSpPr/>
          <p:nvPr/>
        </p:nvSpPr>
        <p:spPr>
          <a:xfrm>
            <a:off x="1234036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136958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1505123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6"/>
          <p:cNvSpPr/>
          <p:nvPr/>
        </p:nvSpPr>
        <p:spPr>
          <a:xfrm>
            <a:off x="1640667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7"/>
          <p:cNvSpPr/>
          <p:nvPr/>
        </p:nvSpPr>
        <p:spPr>
          <a:xfrm>
            <a:off x="1776211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8"/>
          <p:cNvSpPr/>
          <p:nvPr/>
        </p:nvSpPr>
        <p:spPr>
          <a:xfrm>
            <a:off x="1911754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9"/>
          <p:cNvSpPr/>
          <p:nvPr/>
        </p:nvSpPr>
        <p:spPr>
          <a:xfrm>
            <a:off x="2047298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2182841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1"/>
          <p:cNvSpPr/>
          <p:nvPr/>
        </p:nvSpPr>
        <p:spPr>
          <a:xfrm>
            <a:off x="2318385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2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3"/>
          <p:cNvSpPr/>
          <p:nvPr/>
        </p:nvSpPr>
        <p:spPr>
          <a:xfrm>
            <a:off x="828193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4"/>
          <p:cNvSpPr/>
          <p:nvPr/>
        </p:nvSpPr>
        <p:spPr>
          <a:xfrm>
            <a:off x="557106" y="2098040"/>
            <a:ext cx="0" cy="1844892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692650" y="2098040"/>
            <a:ext cx="0" cy="1737995"/>
          </a:xfrm>
          <a:prstGeom prst="line">
            <a:avLst/>
          </a:prstGeom>
          <a:noFill/>
          <a:ln w="53975">
            <a:gradFill flip="none" rotWithShape="1">
              <a:gsLst>
                <a:gs pos="0">
                  <a:srgbClr val="3766C1">
                    <a:alpha val="36000"/>
                  </a:srgbClr>
                </a:gs>
                <a:gs pos="23000">
                  <a:srgbClr val="3766C1">
                    <a:alpha val="36000"/>
                  </a:srgbClr>
                </a:gs>
                <a:gs pos="50000">
                  <a:srgbClr val="4874CB">
                    <a:alpha val="94000"/>
                  </a:srgbClr>
                </a:gs>
                <a:gs pos="100000">
                  <a:srgbClr val="698ED4">
                    <a:alpha val="77000"/>
                  </a:srgbClr>
                </a:gs>
              </a:gsLst>
              <a:lin ang="8040000" scaled="1"/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6"/>
          <p:cNvSpPr/>
          <p:nvPr/>
        </p:nvSpPr>
        <p:spPr>
          <a:xfrm rot="13080000">
            <a:off x="10614025" y="-642620"/>
            <a:ext cx="2079625" cy="207962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5000">
                <a:srgbClr val="B3CBF9">
                  <a:alpha val="46000"/>
                </a:srgbClr>
              </a:gs>
              <a:gs pos="66000">
                <a:srgbClr val="94B9FF">
                  <a:alpha val="77000"/>
                </a:srgbClr>
              </a:gs>
              <a:gs pos="100000">
                <a:srgbClr val="94B9FF">
                  <a:alpha val="94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7"/>
          <p:cNvSpPr/>
          <p:nvPr/>
        </p:nvSpPr>
        <p:spPr>
          <a:xfrm rot="13080000">
            <a:off x="10614025" y="-642620"/>
            <a:ext cx="2079625" cy="2079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939925" y="2018030"/>
            <a:ext cx="9644380" cy="1913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ＴＨＡＮＫＳ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78840" y="1196975"/>
            <a:ext cx="1070546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2025/04/21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3" name="Image 0" descr="https://kimi-img.moonshot.cn/pub/slides/slides_tmpl/image/25-09-04-14:54:55-d2sjffu1bb2p4onbpv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9-04-14:54:55-d2sjffu1bb2p4onbpv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" y="2628265"/>
            <a:ext cx="4368800" cy="3149600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9-04-14:54:55-d2sjffu1bb2p4onbpv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" y="3435985"/>
            <a:ext cx="4284345" cy="1707515"/>
          </a:xfrm>
          <a:prstGeom prst="rect">
            <a:avLst/>
          </a:prstGeom>
        </p:spPr>
      </p:pic>
      <p:sp>
        <p:nvSpPr>
          <p:cNvPr id="26" name="Shape 21"/>
          <p:cNvSpPr/>
          <p:nvPr/>
        </p:nvSpPr>
        <p:spPr>
          <a:xfrm>
            <a:off x="9122410" y="4598035"/>
            <a:ext cx="2331720" cy="429260"/>
          </a:xfrm>
          <a:prstGeom prst="roundRect">
            <a:avLst>
              <a:gd name="adj" fmla="val 44740"/>
            </a:avLst>
          </a:prstGeom>
          <a:solidFill>
            <a:srgbClr val="4874C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2"/>
          <p:cNvSpPr/>
          <p:nvPr/>
        </p:nvSpPr>
        <p:spPr>
          <a:xfrm>
            <a:off x="9122410" y="4598035"/>
            <a:ext cx="2331720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9135110" y="4596130"/>
            <a:ext cx="2306955" cy="3409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 AI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4:56-d2sjfg61bb2p4onbpvp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4:54:56-d2sjfg61bb2p4onbpv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7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产品定位与亮点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01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9-04-14:54:55-d2sjffu1bb2p4onbpv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78100"/>
            <a:ext cx="7607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一句话读懂智能旅行推荐助手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289300"/>
            <a:ext cx="74803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这是一款基于</a:t>
            </a:r>
            <a:r>
              <a:rPr lang="en-US" sz="1600" dirty="0">
                <a:solidFill>
                  <a:srgbClr val="3C5A85"/>
                </a:solidFill>
                <a:highlight>
                  <a:srgbClr val="9AB3D4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大模型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</a:t>
            </a:r>
            <a:r>
              <a:rPr lang="en-US" sz="1600" dirty="0">
                <a:solidFill>
                  <a:srgbClr val="3C5A85"/>
                </a:solidFill>
                <a:highlight>
                  <a:srgbClr val="9AB3D4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高德地图POI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的鸿蒙原生应用，用户只需填写表单即可自动生成含</a:t>
            </a:r>
            <a:r>
              <a:rPr lang="en-US" sz="1600" dirty="0">
                <a:solidFill>
                  <a:srgbClr val="3C5A85"/>
                </a:solidFill>
                <a:highlight>
                  <a:srgbClr val="9AB3D4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天气、穿搭、地图链接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的完整行程，解决传统旅行规划信息分散、耗时长的痛点，以</a:t>
            </a:r>
            <a:r>
              <a:rPr lang="en-US" sz="1600" dirty="0">
                <a:solidFill>
                  <a:srgbClr val="3C5A85"/>
                </a:solidFill>
                <a:highlight>
                  <a:srgbClr val="9AB3D4">
                    <a:alpha val="3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AI+地图数据一体化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能力让出行决策更高效。</a:t>
            </a:r>
            <a:endParaRPr lang="en-US" sz="1600" dirty="0"/>
          </a:p>
        </p:txBody>
      </p:sp>
      <p:pic>
        <p:nvPicPr>
          <p:cNvPr id="5" name="Image 1" descr="https://kimi-web-img.moonshot.cn/img/cdn.pixabay.com/837afeae18f8fe01dbc7e68f1864b7d5bad4ee37.jpg"/>
          <p:cNvPicPr>
            <a:picLocks noChangeAspect="1"/>
          </p:cNvPicPr>
          <p:nvPr/>
        </p:nvPicPr>
        <p:blipFill>
          <a:blip r:embed="rId4"/>
          <a:srcRect l="16563" r="16563"/>
          <a:stretch/>
        </p:blipFill>
        <p:spPr>
          <a:xfrm>
            <a:off x="8771255" y="2209800"/>
            <a:ext cx="2438400" cy="2438400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61595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八大核心功能一次看够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47955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550863" y="2428875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96007" y="-20092"/>
                </a:moveTo>
                <a:lnTo>
                  <a:pt x="207020" y="7293"/>
                </a:lnTo>
                <a:lnTo>
                  <a:pt x="234404" y="18306"/>
                </a:lnTo>
                <a:cubicBezTo>
                  <a:pt x="236637" y="19199"/>
                  <a:pt x="238125" y="21431"/>
                  <a:pt x="238125" y="23812"/>
                </a:cubicBezTo>
                <a:cubicBezTo>
                  <a:pt x="238125" y="26194"/>
                  <a:pt x="236637" y="28426"/>
                  <a:pt x="234404" y="29319"/>
                </a:cubicBezTo>
                <a:lnTo>
                  <a:pt x="207020" y="40332"/>
                </a:lnTo>
                <a:lnTo>
                  <a:pt x="196007" y="67717"/>
                </a:lnTo>
                <a:cubicBezTo>
                  <a:pt x="195114" y="69949"/>
                  <a:pt x="192881" y="71438"/>
                  <a:pt x="190500" y="71438"/>
                </a:cubicBezTo>
                <a:cubicBezTo>
                  <a:pt x="188119" y="71438"/>
                  <a:pt x="185886" y="69949"/>
                  <a:pt x="184993" y="67717"/>
                </a:cubicBezTo>
                <a:lnTo>
                  <a:pt x="173980" y="40332"/>
                </a:lnTo>
                <a:lnTo>
                  <a:pt x="146596" y="29319"/>
                </a:lnTo>
                <a:cubicBezTo>
                  <a:pt x="144363" y="28426"/>
                  <a:pt x="142875" y="26194"/>
                  <a:pt x="142875" y="23812"/>
                </a:cubicBezTo>
                <a:cubicBezTo>
                  <a:pt x="142875" y="21431"/>
                  <a:pt x="144363" y="19199"/>
                  <a:pt x="146596" y="18306"/>
                </a:cubicBezTo>
                <a:lnTo>
                  <a:pt x="173980" y="7293"/>
                </a:lnTo>
                <a:lnTo>
                  <a:pt x="184993" y="-20092"/>
                </a:lnTo>
                <a:cubicBezTo>
                  <a:pt x="185886" y="-22324"/>
                  <a:pt x="188119" y="-23812"/>
                  <a:pt x="190500" y="-23812"/>
                </a:cubicBezTo>
                <a:cubicBezTo>
                  <a:pt x="192881" y="-23812"/>
                  <a:pt x="195114" y="-22324"/>
                  <a:pt x="196007" y="-20092"/>
                </a:cubicBezTo>
                <a:close/>
                <a:moveTo>
                  <a:pt x="82376" y="31031"/>
                </a:moveTo>
                <a:lnTo>
                  <a:pt x="98375" y="68312"/>
                </a:lnTo>
                <a:lnTo>
                  <a:pt x="135657" y="84311"/>
                </a:lnTo>
                <a:cubicBezTo>
                  <a:pt x="140047" y="86171"/>
                  <a:pt x="142875" y="90488"/>
                  <a:pt x="142875" y="95250"/>
                </a:cubicBezTo>
                <a:cubicBezTo>
                  <a:pt x="142875" y="100012"/>
                  <a:pt x="140047" y="104329"/>
                  <a:pt x="135657" y="106189"/>
                </a:cubicBezTo>
                <a:lnTo>
                  <a:pt x="98375" y="122188"/>
                </a:lnTo>
                <a:lnTo>
                  <a:pt x="82376" y="159469"/>
                </a:lnTo>
                <a:cubicBezTo>
                  <a:pt x="80516" y="163860"/>
                  <a:pt x="76200" y="166687"/>
                  <a:pt x="71437" y="166687"/>
                </a:cubicBezTo>
                <a:cubicBezTo>
                  <a:pt x="66675" y="166687"/>
                  <a:pt x="62359" y="163860"/>
                  <a:pt x="60499" y="159469"/>
                </a:cubicBezTo>
                <a:lnTo>
                  <a:pt x="44500" y="122188"/>
                </a:lnTo>
                <a:lnTo>
                  <a:pt x="7218" y="106189"/>
                </a:lnTo>
                <a:cubicBezTo>
                  <a:pt x="2828" y="104329"/>
                  <a:pt x="0" y="100013"/>
                  <a:pt x="0" y="95250"/>
                </a:cubicBezTo>
                <a:cubicBezTo>
                  <a:pt x="0" y="90488"/>
                  <a:pt x="2828" y="86171"/>
                  <a:pt x="7218" y="84311"/>
                </a:cubicBezTo>
                <a:lnTo>
                  <a:pt x="44500" y="68312"/>
                </a:lnTo>
                <a:lnTo>
                  <a:pt x="60499" y="31031"/>
                </a:lnTo>
                <a:cubicBezTo>
                  <a:pt x="62359" y="26640"/>
                  <a:pt x="66675" y="23812"/>
                  <a:pt x="71438" y="23812"/>
                </a:cubicBezTo>
                <a:cubicBezTo>
                  <a:pt x="76200" y="23812"/>
                  <a:pt x="80516" y="26640"/>
                  <a:pt x="82376" y="31031"/>
                </a:cubicBezTo>
                <a:close/>
                <a:moveTo>
                  <a:pt x="345281" y="226219"/>
                </a:moveTo>
                <a:cubicBezTo>
                  <a:pt x="350044" y="226219"/>
                  <a:pt x="354360" y="229046"/>
                  <a:pt x="356220" y="233437"/>
                </a:cubicBezTo>
                <a:lnTo>
                  <a:pt x="372219" y="270718"/>
                </a:lnTo>
                <a:lnTo>
                  <a:pt x="409501" y="286717"/>
                </a:lnTo>
                <a:cubicBezTo>
                  <a:pt x="413891" y="288578"/>
                  <a:pt x="416719" y="292894"/>
                  <a:pt x="416719" y="297656"/>
                </a:cubicBezTo>
                <a:cubicBezTo>
                  <a:pt x="416719" y="302419"/>
                  <a:pt x="413891" y="306735"/>
                  <a:pt x="409501" y="308595"/>
                </a:cubicBezTo>
                <a:lnTo>
                  <a:pt x="372219" y="324594"/>
                </a:lnTo>
                <a:lnTo>
                  <a:pt x="356220" y="361876"/>
                </a:lnTo>
                <a:cubicBezTo>
                  <a:pt x="354360" y="366266"/>
                  <a:pt x="350044" y="369094"/>
                  <a:pt x="345281" y="369094"/>
                </a:cubicBezTo>
                <a:cubicBezTo>
                  <a:pt x="340519" y="369094"/>
                  <a:pt x="336203" y="366266"/>
                  <a:pt x="334342" y="361876"/>
                </a:cubicBezTo>
                <a:lnTo>
                  <a:pt x="318343" y="324594"/>
                </a:lnTo>
                <a:lnTo>
                  <a:pt x="281062" y="308595"/>
                </a:lnTo>
                <a:cubicBezTo>
                  <a:pt x="276671" y="306735"/>
                  <a:pt x="273844" y="302419"/>
                  <a:pt x="273844" y="297656"/>
                </a:cubicBezTo>
                <a:cubicBezTo>
                  <a:pt x="273844" y="292894"/>
                  <a:pt x="276671" y="288578"/>
                  <a:pt x="281062" y="286717"/>
                </a:cubicBezTo>
                <a:lnTo>
                  <a:pt x="318343" y="270718"/>
                </a:lnTo>
                <a:lnTo>
                  <a:pt x="334342" y="233437"/>
                </a:lnTo>
                <a:cubicBezTo>
                  <a:pt x="336203" y="229046"/>
                  <a:pt x="340519" y="226219"/>
                  <a:pt x="345281" y="226219"/>
                </a:cubicBezTo>
                <a:close/>
                <a:moveTo>
                  <a:pt x="342305" y="0"/>
                </a:moveTo>
                <a:cubicBezTo>
                  <a:pt x="350490" y="0"/>
                  <a:pt x="358378" y="3274"/>
                  <a:pt x="364257" y="9079"/>
                </a:cubicBezTo>
                <a:lnTo>
                  <a:pt x="395734" y="40556"/>
                </a:lnTo>
                <a:cubicBezTo>
                  <a:pt x="401538" y="46434"/>
                  <a:pt x="404813" y="54322"/>
                  <a:pt x="404813" y="62508"/>
                </a:cubicBezTo>
                <a:cubicBezTo>
                  <a:pt x="404813" y="70693"/>
                  <a:pt x="401538" y="78581"/>
                  <a:pt x="395734" y="84460"/>
                </a:cubicBezTo>
                <a:lnTo>
                  <a:pt x="330101" y="150093"/>
                </a:lnTo>
                <a:lnTo>
                  <a:pt x="254719" y="74712"/>
                </a:lnTo>
                <a:lnTo>
                  <a:pt x="320353" y="9079"/>
                </a:lnTo>
                <a:cubicBezTo>
                  <a:pt x="326231" y="3274"/>
                  <a:pt x="334119" y="0"/>
                  <a:pt x="342305" y="0"/>
                </a:cubicBezTo>
                <a:close/>
                <a:moveTo>
                  <a:pt x="32891" y="296540"/>
                </a:moveTo>
                <a:lnTo>
                  <a:pt x="229493" y="99938"/>
                </a:lnTo>
                <a:lnTo>
                  <a:pt x="304874" y="175320"/>
                </a:lnTo>
                <a:lnTo>
                  <a:pt x="108272" y="371921"/>
                </a:lnTo>
                <a:cubicBezTo>
                  <a:pt x="102394" y="377726"/>
                  <a:pt x="94506" y="381000"/>
                  <a:pt x="86320" y="381000"/>
                </a:cubicBezTo>
                <a:cubicBezTo>
                  <a:pt x="78135" y="381000"/>
                  <a:pt x="70247" y="377726"/>
                  <a:pt x="64368" y="371921"/>
                </a:cubicBezTo>
                <a:lnTo>
                  <a:pt x="32891" y="340444"/>
                </a:lnTo>
                <a:cubicBezTo>
                  <a:pt x="27087" y="334566"/>
                  <a:pt x="23812" y="326678"/>
                  <a:pt x="23812" y="318492"/>
                </a:cubicBezTo>
                <a:cubicBezTo>
                  <a:pt x="23812" y="310307"/>
                  <a:pt x="27087" y="302419"/>
                  <a:pt x="32891" y="29654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270000" y="2314575"/>
            <a:ext cx="313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智能表单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70000" y="2670175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提供友好的界面，快速收集出行需求。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197600" y="147955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6470650" y="2428875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428625" y="35719"/>
                </a:moveTo>
                <a:cubicBezTo>
                  <a:pt x="428625" y="27459"/>
                  <a:pt x="424383" y="19794"/>
                  <a:pt x="417314" y="15478"/>
                </a:cubicBezTo>
                <a:cubicBezTo>
                  <a:pt x="410245" y="11162"/>
                  <a:pt x="401538" y="10716"/>
                  <a:pt x="394171" y="14436"/>
                </a:cubicBezTo>
                <a:lnTo>
                  <a:pt x="307702" y="57671"/>
                </a:lnTo>
                <a:lnTo>
                  <a:pt x="174203" y="13097"/>
                </a:lnTo>
                <a:cubicBezTo>
                  <a:pt x="168176" y="11088"/>
                  <a:pt x="161702" y="11534"/>
                  <a:pt x="156046" y="14362"/>
                </a:cubicBezTo>
                <a:lnTo>
                  <a:pt x="60796" y="61987"/>
                </a:lnTo>
                <a:cubicBezTo>
                  <a:pt x="52685" y="66080"/>
                  <a:pt x="47625" y="74340"/>
                  <a:pt x="47625" y="83344"/>
                </a:cubicBezTo>
                <a:lnTo>
                  <a:pt x="47625" y="345281"/>
                </a:lnTo>
                <a:cubicBezTo>
                  <a:pt x="47625" y="353541"/>
                  <a:pt x="51867" y="361206"/>
                  <a:pt x="58936" y="365522"/>
                </a:cubicBezTo>
                <a:cubicBezTo>
                  <a:pt x="66005" y="369838"/>
                  <a:pt x="74712" y="370284"/>
                  <a:pt x="82079" y="366564"/>
                </a:cubicBezTo>
                <a:lnTo>
                  <a:pt x="168473" y="323329"/>
                </a:lnTo>
                <a:lnTo>
                  <a:pt x="297433" y="366340"/>
                </a:lnTo>
                <a:cubicBezTo>
                  <a:pt x="294233" y="361578"/>
                  <a:pt x="291108" y="356592"/>
                  <a:pt x="288057" y="351532"/>
                </a:cubicBezTo>
                <a:cubicBezTo>
                  <a:pt x="279871" y="337914"/>
                  <a:pt x="271760" y="322287"/>
                  <a:pt x="265733" y="305544"/>
                </a:cubicBezTo>
                <a:lnTo>
                  <a:pt x="190426" y="280467"/>
                </a:lnTo>
                <a:lnTo>
                  <a:pt x="190426" y="68759"/>
                </a:lnTo>
                <a:lnTo>
                  <a:pt x="285676" y="100533"/>
                </a:lnTo>
                <a:lnTo>
                  <a:pt x="285676" y="174427"/>
                </a:lnTo>
                <a:cubicBezTo>
                  <a:pt x="308744" y="147786"/>
                  <a:pt x="342974" y="130969"/>
                  <a:pt x="380926" y="130969"/>
                </a:cubicBezTo>
                <a:cubicBezTo>
                  <a:pt x="397743" y="130969"/>
                  <a:pt x="413817" y="134243"/>
                  <a:pt x="428551" y="140271"/>
                </a:cubicBezTo>
                <a:lnTo>
                  <a:pt x="428625" y="35719"/>
                </a:lnTo>
                <a:close/>
                <a:moveTo>
                  <a:pt x="381000" y="166688"/>
                </a:moveTo>
                <a:cubicBezTo>
                  <a:pt x="331663" y="166688"/>
                  <a:pt x="291703" y="205978"/>
                  <a:pt x="291703" y="254422"/>
                </a:cubicBezTo>
                <a:cubicBezTo>
                  <a:pt x="291703" y="305693"/>
                  <a:pt x="339403" y="366340"/>
                  <a:pt x="365075" y="395288"/>
                </a:cubicBezTo>
                <a:cubicBezTo>
                  <a:pt x="373707" y="404961"/>
                  <a:pt x="388367" y="404961"/>
                  <a:pt x="396999" y="395288"/>
                </a:cubicBezTo>
                <a:cubicBezTo>
                  <a:pt x="422672" y="366340"/>
                  <a:pt x="470371" y="305693"/>
                  <a:pt x="470371" y="254422"/>
                </a:cubicBezTo>
                <a:cubicBezTo>
                  <a:pt x="470371" y="205978"/>
                  <a:pt x="430411" y="166688"/>
                  <a:pt x="381074" y="166688"/>
                </a:cubicBezTo>
                <a:close/>
                <a:moveTo>
                  <a:pt x="351234" y="255984"/>
                </a:moveTo>
                <a:cubicBezTo>
                  <a:pt x="351234" y="239556"/>
                  <a:pt x="364572" y="226219"/>
                  <a:pt x="381000" y="226219"/>
                </a:cubicBezTo>
                <a:cubicBezTo>
                  <a:pt x="397428" y="226219"/>
                  <a:pt x="410766" y="239556"/>
                  <a:pt x="410766" y="255984"/>
                </a:cubicBezTo>
                <a:cubicBezTo>
                  <a:pt x="410766" y="272412"/>
                  <a:pt x="397428" y="285750"/>
                  <a:pt x="381000" y="285750"/>
                </a:cubicBezTo>
                <a:cubicBezTo>
                  <a:pt x="364572" y="285750"/>
                  <a:pt x="351234" y="272412"/>
                  <a:pt x="351234" y="255984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7213600" y="2314575"/>
            <a:ext cx="295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高德POI集成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13600" y="2670175"/>
            <a:ext cx="293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自动搜索目的地兴趣点，数据丰富。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3962400"/>
            <a:ext cx="2768600" cy="2286000"/>
          </a:xfrm>
          <a:custGeom>
            <a:avLst/>
            <a:gdLst/>
            <a:ahLst/>
            <a:cxnLst/>
            <a:rect l="l" t="t" r="r" b="b"/>
            <a:pathLst>
              <a:path w="2768600" h="22860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184410"/>
                </a:lnTo>
                <a:cubicBezTo>
                  <a:pt x="2768600" y="2240517"/>
                  <a:pt x="2723117" y="2286000"/>
                  <a:pt x="26670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1485900" y="47466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71450" y="104775"/>
                </a:moveTo>
                <a:cubicBezTo>
                  <a:pt x="171450" y="78462"/>
                  <a:pt x="150138" y="57150"/>
                  <a:pt x="123825" y="57150"/>
                </a:cubicBezTo>
                <a:cubicBezTo>
                  <a:pt x="97512" y="57150"/>
                  <a:pt x="76200" y="78462"/>
                  <a:pt x="76200" y="104775"/>
                </a:cubicBezTo>
                <a:cubicBezTo>
                  <a:pt x="76200" y="133826"/>
                  <a:pt x="103882" y="171212"/>
                  <a:pt x="117038" y="187285"/>
                </a:cubicBezTo>
                <a:cubicBezTo>
                  <a:pt x="120610" y="191631"/>
                  <a:pt x="127040" y="191631"/>
                  <a:pt x="130552" y="187285"/>
                </a:cubicBezTo>
                <a:cubicBezTo>
                  <a:pt x="143708" y="171212"/>
                  <a:pt x="171390" y="133826"/>
                  <a:pt x="171390" y="104775"/>
                </a:cubicBezTo>
                <a:close/>
                <a:moveTo>
                  <a:pt x="104775" y="104775"/>
                </a:moveTo>
                <a:cubicBezTo>
                  <a:pt x="104775" y="94261"/>
                  <a:pt x="113311" y="85725"/>
                  <a:pt x="123825" y="85725"/>
                </a:cubicBezTo>
                <a:cubicBezTo>
                  <a:pt x="134339" y="85725"/>
                  <a:pt x="142875" y="94261"/>
                  <a:pt x="142875" y="104775"/>
                </a:cubicBezTo>
                <a:cubicBezTo>
                  <a:pt x="142875" y="115289"/>
                  <a:pt x="134339" y="123825"/>
                  <a:pt x="123825" y="123825"/>
                </a:cubicBezTo>
                <a:cubicBezTo>
                  <a:pt x="113311" y="123825"/>
                  <a:pt x="104775" y="115289"/>
                  <a:pt x="104775" y="10477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77900" y="5153025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城市模糊搜索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225800" y="3962400"/>
            <a:ext cx="2768600" cy="2286000"/>
          </a:xfrm>
          <a:custGeom>
            <a:avLst/>
            <a:gdLst/>
            <a:ahLst/>
            <a:cxnLst/>
            <a:rect l="l" t="t" r="r" b="b"/>
            <a:pathLst>
              <a:path w="2768600" h="22860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184410"/>
                </a:lnTo>
                <a:cubicBezTo>
                  <a:pt x="2768600" y="2240517"/>
                  <a:pt x="2723117" y="2286000"/>
                  <a:pt x="26670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4476750" y="4746625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0"/>
                </a:moveTo>
                <a:cubicBezTo>
                  <a:pt x="86737" y="0"/>
                  <a:pt x="95250" y="8513"/>
                  <a:pt x="95250" y="19050"/>
                </a:cubicBezTo>
                <a:lnTo>
                  <a:pt x="95250" y="38100"/>
                </a:lnTo>
                <a:lnTo>
                  <a:pt x="171450" y="38100"/>
                </a:lnTo>
                <a:lnTo>
                  <a:pt x="171450" y="19050"/>
                </a:lnTo>
                <a:cubicBezTo>
                  <a:pt x="171450" y="8513"/>
                  <a:pt x="179963" y="0"/>
                  <a:pt x="190500" y="0"/>
                </a:cubicBezTo>
                <a:cubicBezTo>
                  <a:pt x="201037" y="0"/>
                  <a:pt x="209550" y="8513"/>
                  <a:pt x="209550" y="19050"/>
                </a:cubicBezTo>
                <a:lnTo>
                  <a:pt x="209550" y="38100"/>
                </a:lnTo>
                <a:lnTo>
                  <a:pt x="228600" y="38100"/>
                </a:lnTo>
                <a:cubicBezTo>
                  <a:pt x="249615" y="38100"/>
                  <a:pt x="266700" y="55185"/>
                  <a:pt x="266700" y="762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76200"/>
                </a:lnTo>
                <a:cubicBezTo>
                  <a:pt x="0" y="55185"/>
                  <a:pt x="17085" y="38100"/>
                  <a:pt x="38100" y="38100"/>
                </a:cubicBezTo>
                <a:lnTo>
                  <a:pt x="57150" y="38100"/>
                </a:lnTo>
                <a:lnTo>
                  <a:pt x="57150" y="19050"/>
                </a:lnTo>
                <a:cubicBezTo>
                  <a:pt x="57150" y="8513"/>
                  <a:pt x="65663" y="0"/>
                  <a:pt x="76200" y="0"/>
                </a:cubicBezTo>
                <a:close/>
                <a:moveTo>
                  <a:pt x="38100" y="142875"/>
                </a:moveTo>
                <a:lnTo>
                  <a:pt x="38100" y="161925"/>
                </a:lnTo>
                <a:cubicBezTo>
                  <a:pt x="38100" y="167164"/>
                  <a:pt x="42386" y="171450"/>
                  <a:pt x="47625" y="171450"/>
                </a:cubicBezTo>
                <a:lnTo>
                  <a:pt x="66675" y="171450"/>
                </a:lnTo>
                <a:cubicBezTo>
                  <a:pt x="71914" y="171450"/>
                  <a:pt x="76200" y="167164"/>
                  <a:pt x="76200" y="161925"/>
                </a:cubicBezTo>
                <a:lnTo>
                  <a:pt x="76200" y="142875"/>
                </a:lnTo>
                <a:cubicBezTo>
                  <a:pt x="76200" y="137636"/>
                  <a:pt x="71914" y="133350"/>
                  <a:pt x="66675" y="133350"/>
                </a:cubicBezTo>
                <a:lnTo>
                  <a:pt x="47625" y="133350"/>
                </a:lnTo>
                <a:cubicBezTo>
                  <a:pt x="42386" y="133350"/>
                  <a:pt x="38100" y="137636"/>
                  <a:pt x="38100" y="142875"/>
                </a:cubicBezTo>
                <a:close/>
                <a:moveTo>
                  <a:pt x="114300" y="142875"/>
                </a:moveTo>
                <a:lnTo>
                  <a:pt x="114300" y="161925"/>
                </a:lnTo>
                <a:cubicBezTo>
                  <a:pt x="114300" y="167164"/>
                  <a:pt x="118586" y="171450"/>
                  <a:pt x="123825" y="171450"/>
                </a:cubicBezTo>
                <a:lnTo>
                  <a:pt x="142875" y="171450"/>
                </a:lnTo>
                <a:cubicBezTo>
                  <a:pt x="148114" y="171450"/>
                  <a:pt x="152400" y="167164"/>
                  <a:pt x="152400" y="161925"/>
                </a:cubicBezTo>
                <a:lnTo>
                  <a:pt x="152400" y="142875"/>
                </a:lnTo>
                <a:cubicBezTo>
                  <a:pt x="152400" y="137636"/>
                  <a:pt x="148114" y="133350"/>
                  <a:pt x="142875" y="133350"/>
                </a:cubicBezTo>
                <a:lnTo>
                  <a:pt x="123825" y="133350"/>
                </a:lnTo>
                <a:cubicBezTo>
                  <a:pt x="118586" y="133350"/>
                  <a:pt x="114300" y="137636"/>
                  <a:pt x="114300" y="142875"/>
                </a:cubicBezTo>
                <a:close/>
                <a:moveTo>
                  <a:pt x="200025" y="133350"/>
                </a:moveTo>
                <a:cubicBezTo>
                  <a:pt x="194786" y="133350"/>
                  <a:pt x="190500" y="137636"/>
                  <a:pt x="190500" y="142875"/>
                </a:cubicBezTo>
                <a:lnTo>
                  <a:pt x="190500" y="161925"/>
                </a:lnTo>
                <a:cubicBezTo>
                  <a:pt x="190500" y="167164"/>
                  <a:pt x="194786" y="171450"/>
                  <a:pt x="200025" y="171450"/>
                </a:cubicBezTo>
                <a:lnTo>
                  <a:pt x="219075" y="171450"/>
                </a:lnTo>
                <a:cubicBezTo>
                  <a:pt x="224314" y="171450"/>
                  <a:pt x="228600" y="167164"/>
                  <a:pt x="228600" y="161925"/>
                </a:cubicBezTo>
                <a:lnTo>
                  <a:pt x="228600" y="142875"/>
                </a:lnTo>
                <a:cubicBezTo>
                  <a:pt x="228600" y="137636"/>
                  <a:pt x="224314" y="133350"/>
                  <a:pt x="219075" y="133350"/>
                </a:cubicBezTo>
                <a:lnTo>
                  <a:pt x="200025" y="133350"/>
                </a:lnTo>
                <a:close/>
                <a:moveTo>
                  <a:pt x="38100" y="219075"/>
                </a:move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66675" y="247650"/>
                </a:lnTo>
                <a:cubicBezTo>
                  <a:pt x="71914" y="247650"/>
                  <a:pt x="76200" y="243364"/>
                  <a:pt x="76200" y="238125"/>
                </a:cubicBezTo>
                <a:lnTo>
                  <a:pt x="76200" y="219075"/>
                </a:lnTo>
                <a:cubicBezTo>
                  <a:pt x="76200" y="213836"/>
                  <a:pt x="71914" y="209550"/>
                  <a:pt x="66675" y="209550"/>
                </a:cubicBezTo>
                <a:lnTo>
                  <a:pt x="47625" y="209550"/>
                </a:lnTo>
                <a:cubicBezTo>
                  <a:pt x="42386" y="209550"/>
                  <a:pt x="38100" y="213836"/>
                  <a:pt x="38100" y="219075"/>
                </a:cubicBezTo>
                <a:close/>
                <a:moveTo>
                  <a:pt x="123825" y="209550"/>
                </a:moveTo>
                <a:cubicBezTo>
                  <a:pt x="118586" y="209550"/>
                  <a:pt x="114300" y="213836"/>
                  <a:pt x="114300" y="219075"/>
                </a:cubicBezTo>
                <a:lnTo>
                  <a:pt x="114300" y="238125"/>
                </a:lnTo>
                <a:cubicBezTo>
                  <a:pt x="114300" y="243364"/>
                  <a:pt x="118586" y="247650"/>
                  <a:pt x="123825" y="247650"/>
                </a:cubicBezTo>
                <a:lnTo>
                  <a:pt x="142875" y="247650"/>
                </a:lnTo>
                <a:cubicBezTo>
                  <a:pt x="148114" y="247650"/>
                  <a:pt x="152400" y="243364"/>
                  <a:pt x="152400" y="238125"/>
                </a:cubicBezTo>
                <a:lnTo>
                  <a:pt x="152400" y="219075"/>
                </a:lnTo>
                <a:cubicBezTo>
                  <a:pt x="152400" y="213836"/>
                  <a:pt x="148114" y="209550"/>
                  <a:pt x="142875" y="209550"/>
                </a:cubicBezTo>
                <a:lnTo>
                  <a:pt x="123825" y="209550"/>
                </a:lnTo>
                <a:close/>
                <a:moveTo>
                  <a:pt x="190500" y="219075"/>
                </a:moveTo>
                <a:lnTo>
                  <a:pt x="190500" y="238125"/>
                </a:lnTo>
                <a:cubicBezTo>
                  <a:pt x="190500" y="243364"/>
                  <a:pt x="194786" y="247650"/>
                  <a:pt x="200025" y="247650"/>
                </a:cubicBezTo>
                <a:lnTo>
                  <a:pt x="219075" y="247650"/>
                </a:lnTo>
                <a:cubicBezTo>
                  <a:pt x="224314" y="247650"/>
                  <a:pt x="228600" y="243364"/>
                  <a:pt x="228600" y="238125"/>
                </a:cubicBezTo>
                <a:lnTo>
                  <a:pt x="228600" y="219075"/>
                </a:lnTo>
                <a:cubicBezTo>
                  <a:pt x="228600" y="213836"/>
                  <a:pt x="224314" y="209550"/>
                  <a:pt x="219075" y="209550"/>
                </a:cubicBezTo>
                <a:lnTo>
                  <a:pt x="200025" y="209550"/>
                </a:lnTo>
                <a:cubicBezTo>
                  <a:pt x="194786" y="209550"/>
                  <a:pt x="190500" y="213836"/>
                  <a:pt x="190500" y="219075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3949700" y="5153025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灵活日期输入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197600" y="3962400"/>
            <a:ext cx="2768600" cy="2286000"/>
          </a:xfrm>
          <a:custGeom>
            <a:avLst/>
            <a:gdLst/>
            <a:ahLst/>
            <a:cxnLst/>
            <a:rect l="l" t="t" r="r" b="b"/>
            <a:pathLst>
              <a:path w="2768600" h="22860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184410"/>
                </a:lnTo>
                <a:cubicBezTo>
                  <a:pt x="2768600" y="2240517"/>
                  <a:pt x="2723117" y="2286000"/>
                  <a:pt x="26670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7391400" y="4746625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6921500" y="5153025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同行人数选择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9169400" y="3962400"/>
            <a:ext cx="2768600" cy="2286000"/>
          </a:xfrm>
          <a:custGeom>
            <a:avLst/>
            <a:gdLst/>
            <a:ahLst/>
            <a:cxnLst/>
            <a:rect l="l" t="t" r="r" b="b"/>
            <a:pathLst>
              <a:path w="2768600" h="2286000">
                <a:moveTo>
                  <a:pt x="101590" y="0"/>
                </a:moveTo>
                <a:lnTo>
                  <a:pt x="2667010" y="0"/>
                </a:lnTo>
                <a:cubicBezTo>
                  <a:pt x="2723117" y="0"/>
                  <a:pt x="2768600" y="45483"/>
                  <a:pt x="2768600" y="101590"/>
                </a:cubicBezTo>
                <a:lnTo>
                  <a:pt x="2768600" y="2184410"/>
                </a:lnTo>
                <a:cubicBezTo>
                  <a:pt x="2768600" y="2240517"/>
                  <a:pt x="2723117" y="2286000"/>
                  <a:pt x="26670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9AB3D4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9"/>
          <p:cNvSpPr/>
          <p:nvPr/>
        </p:nvSpPr>
        <p:spPr>
          <a:xfrm>
            <a:off x="10382250" y="474662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70034" y="-8811"/>
                </a:moveTo>
                <a:cubicBezTo>
                  <a:pt x="272951" y="-7620"/>
                  <a:pt x="275094" y="-5001"/>
                  <a:pt x="275689" y="-1905"/>
                </a:cubicBezTo>
                <a:lnTo>
                  <a:pt x="285750" y="47625"/>
                </a:lnTo>
                <a:lnTo>
                  <a:pt x="335280" y="57626"/>
                </a:lnTo>
                <a:cubicBezTo>
                  <a:pt x="338376" y="58281"/>
                  <a:pt x="340935" y="60365"/>
                  <a:pt x="342186" y="63282"/>
                </a:cubicBezTo>
                <a:cubicBezTo>
                  <a:pt x="343436" y="66199"/>
                  <a:pt x="343079" y="69533"/>
                  <a:pt x="341352" y="72152"/>
                </a:cubicBezTo>
                <a:lnTo>
                  <a:pt x="313432" y="114240"/>
                </a:lnTo>
                <a:lnTo>
                  <a:pt x="341352" y="156329"/>
                </a:lnTo>
                <a:cubicBezTo>
                  <a:pt x="343079" y="158948"/>
                  <a:pt x="343436" y="162282"/>
                  <a:pt x="342186" y="165199"/>
                </a:cubicBezTo>
                <a:cubicBezTo>
                  <a:pt x="340935" y="168116"/>
                  <a:pt x="338376" y="170259"/>
                  <a:pt x="335280" y="170855"/>
                </a:cubicBezTo>
                <a:lnTo>
                  <a:pt x="298252" y="178415"/>
                </a:lnTo>
                <a:cubicBezTo>
                  <a:pt x="291167" y="173236"/>
                  <a:pt x="283309" y="169128"/>
                  <a:pt x="274796" y="166271"/>
                </a:cubicBezTo>
                <a:cubicBezTo>
                  <a:pt x="273308" y="158710"/>
                  <a:pt x="270748" y="151567"/>
                  <a:pt x="267236" y="145018"/>
                </a:cubicBezTo>
                <a:cubicBezTo>
                  <a:pt x="272891" y="136148"/>
                  <a:pt x="276225" y="125611"/>
                  <a:pt x="276225" y="114240"/>
                </a:cubicBezTo>
                <a:cubicBezTo>
                  <a:pt x="276225" y="82689"/>
                  <a:pt x="250627" y="57090"/>
                  <a:pt x="219075" y="57090"/>
                </a:cubicBezTo>
                <a:cubicBezTo>
                  <a:pt x="190560" y="57090"/>
                  <a:pt x="166926" y="77986"/>
                  <a:pt x="162639" y="105251"/>
                </a:cubicBezTo>
                <a:cubicBezTo>
                  <a:pt x="146864" y="93166"/>
                  <a:pt x="127218" y="85904"/>
                  <a:pt x="105847" y="85665"/>
                </a:cubicBezTo>
                <a:lnTo>
                  <a:pt x="96857" y="72152"/>
                </a:lnTo>
                <a:cubicBezTo>
                  <a:pt x="95131" y="69533"/>
                  <a:pt x="94774" y="66199"/>
                  <a:pt x="96024" y="63282"/>
                </a:cubicBezTo>
                <a:cubicBezTo>
                  <a:pt x="97274" y="60365"/>
                  <a:pt x="99834" y="58222"/>
                  <a:pt x="102930" y="57626"/>
                </a:cubicBezTo>
                <a:lnTo>
                  <a:pt x="152400" y="47625"/>
                </a:lnTo>
                <a:lnTo>
                  <a:pt x="162401" y="-1905"/>
                </a:lnTo>
                <a:cubicBezTo>
                  <a:pt x="163056" y="-5001"/>
                  <a:pt x="165140" y="-7560"/>
                  <a:pt x="168057" y="-8811"/>
                </a:cubicBezTo>
                <a:cubicBezTo>
                  <a:pt x="170974" y="-10061"/>
                  <a:pt x="174308" y="-9704"/>
                  <a:pt x="176927" y="-7977"/>
                </a:cubicBezTo>
                <a:lnTo>
                  <a:pt x="219075" y="20003"/>
                </a:lnTo>
                <a:lnTo>
                  <a:pt x="261164" y="-7918"/>
                </a:lnTo>
                <a:cubicBezTo>
                  <a:pt x="263783" y="-9644"/>
                  <a:pt x="267117" y="-10001"/>
                  <a:pt x="270034" y="-8751"/>
                </a:cubicBezTo>
                <a:close/>
                <a:moveTo>
                  <a:pt x="247650" y="114300"/>
                </a:moveTo>
                <a:cubicBezTo>
                  <a:pt x="247650" y="116562"/>
                  <a:pt x="247412" y="118765"/>
                  <a:pt x="246876" y="120908"/>
                </a:cubicBezTo>
                <a:cubicBezTo>
                  <a:pt x="233958" y="110788"/>
                  <a:pt x="217706" y="104775"/>
                  <a:pt x="200025" y="104775"/>
                </a:cubicBezTo>
                <a:cubicBezTo>
                  <a:pt x="197287" y="104775"/>
                  <a:pt x="194608" y="104894"/>
                  <a:pt x="191988" y="105192"/>
                </a:cubicBezTo>
                <a:cubicBezTo>
                  <a:pt x="195798" y="93881"/>
                  <a:pt x="206514" y="85725"/>
                  <a:pt x="219075" y="85725"/>
                </a:cubicBezTo>
                <a:cubicBezTo>
                  <a:pt x="234851" y="85725"/>
                  <a:pt x="247650" y="98524"/>
                  <a:pt x="247650" y="114300"/>
                </a:cubicBezTo>
                <a:close/>
                <a:moveTo>
                  <a:pt x="57150" y="304800"/>
                </a:moveTo>
                <a:cubicBezTo>
                  <a:pt x="25598" y="304800"/>
                  <a:pt x="0" y="279202"/>
                  <a:pt x="0" y="247650"/>
                </a:cubicBezTo>
                <a:cubicBezTo>
                  <a:pt x="0" y="222349"/>
                  <a:pt x="16431" y="200858"/>
                  <a:pt x="39231" y="193358"/>
                </a:cubicBezTo>
                <a:cubicBezTo>
                  <a:pt x="38457" y="189369"/>
                  <a:pt x="38100" y="185202"/>
                  <a:pt x="38100" y="180975"/>
                </a:cubicBezTo>
                <a:cubicBezTo>
                  <a:pt x="38100" y="144125"/>
                  <a:pt x="67925" y="114300"/>
                  <a:pt x="104775" y="114300"/>
                </a:cubicBezTo>
                <a:cubicBezTo>
                  <a:pt x="130433" y="114300"/>
                  <a:pt x="152698" y="128766"/>
                  <a:pt x="163830" y="150019"/>
                </a:cubicBezTo>
                <a:cubicBezTo>
                  <a:pt x="172581" y="139839"/>
                  <a:pt x="185559" y="133350"/>
                  <a:pt x="200025" y="133350"/>
                </a:cubicBezTo>
                <a:cubicBezTo>
                  <a:pt x="226338" y="133350"/>
                  <a:pt x="247650" y="154662"/>
                  <a:pt x="247650" y="180975"/>
                </a:cubicBezTo>
                <a:cubicBezTo>
                  <a:pt x="247650" y="184249"/>
                  <a:pt x="247293" y="187404"/>
                  <a:pt x="246698" y="190500"/>
                </a:cubicBezTo>
                <a:cubicBezTo>
                  <a:pt x="246995" y="190500"/>
                  <a:pt x="247352" y="190500"/>
                  <a:pt x="247650" y="190500"/>
                </a:cubicBezTo>
                <a:cubicBezTo>
                  <a:pt x="279202" y="190500"/>
                  <a:pt x="304800" y="216098"/>
                  <a:pt x="304800" y="247650"/>
                </a:cubicBezTo>
                <a:cubicBezTo>
                  <a:pt x="304800" y="279202"/>
                  <a:pt x="279202" y="304800"/>
                  <a:pt x="247650" y="304800"/>
                </a:cubicBezTo>
                <a:lnTo>
                  <a:pt x="57150" y="304800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9791700" y="5153025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实时天气与穿搭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4:56-d2sjfg61bb2p4onbpvp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4:54:56-d2sjfg61bb2p4onbpv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7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技术架构与配置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02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9-04-14:54:55-d2sjffu1bb2p4onbpv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457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分层架构让能力可插拔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3200" y="11176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项目采用标准鸿蒙应用结构，职责清晰，方便后续接入美团、语音等新能力。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714500" y="1727200"/>
            <a:ext cx="8763000" cy="863600"/>
          </a:xfrm>
          <a:custGeom>
            <a:avLst/>
            <a:gdLst/>
            <a:ahLst/>
            <a:cxnLst/>
            <a:rect l="l" t="t" r="r" b="b"/>
            <a:pathLst>
              <a:path w="8763000" h="863600">
                <a:moveTo>
                  <a:pt x="101603" y="0"/>
                </a:moveTo>
                <a:lnTo>
                  <a:pt x="8661397" y="0"/>
                </a:lnTo>
                <a:cubicBezTo>
                  <a:pt x="8717511" y="0"/>
                  <a:pt x="8763000" y="45489"/>
                  <a:pt x="8763000" y="101603"/>
                </a:cubicBezTo>
                <a:lnTo>
                  <a:pt x="8763000" y="761997"/>
                </a:lnTo>
                <a:cubicBezTo>
                  <a:pt x="8763000" y="818111"/>
                  <a:pt x="8717511" y="863600"/>
                  <a:pt x="8661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C5A8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816100" y="1879600"/>
            <a:ext cx="855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Pages (UI页面)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822450" y="2184400"/>
            <a:ext cx="854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TravelForm.ets / Index.ets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089650" y="2692400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1714500" y="2997200"/>
            <a:ext cx="8763000" cy="863600"/>
          </a:xfrm>
          <a:custGeom>
            <a:avLst/>
            <a:gdLst/>
            <a:ahLst/>
            <a:cxnLst/>
            <a:rect l="l" t="t" r="r" b="b"/>
            <a:pathLst>
              <a:path w="8763000" h="863600">
                <a:moveTo>
                  <a:pt x="101603" y="0"/>
                </a:moveTo>
                <a:lnTo>
                  <a:pt x="8661397" y="0"/>
                </a:lnTo>
                <a:cubicBezTo>
                  <a:pt x="8717511" y="0"/>
                  <a:pt x="8763000" y="45489"/>
                  <a:pt x="8763000" y="101603"/>
                </a:cubicBezTo>
                <a:lnTo>
                  <a:pt x="8763000" y="761997"/>
                </a:lnTo>
                <a:cubicBezTo>
                  <a:pt x="8763000" y="818111"/>
                  <a:pt x="8717511" y="863600"/>
                  <a:pt x="8661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678BC7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816100" y="3149600"/>
            <a:ext cx="855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Domain (业务逻辑)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822450" y="3454400"/>
            <a:ext cx="854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RecommendationUseCase / MockData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089650" y="3962400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1714500" y="4267200"/>
            <a:ext cx="8763000" cy="863600"/>
          </a:xfrm>
          <a:custGeom>
            <a:avLst/>
            <a:gdLst/>
            <a:ahLst/>
            <a:cxnLst/>
            <a:rect l="l" t="t" r="r" b="b"/>
            <a:pathLst>
              <a:path w="8763000" h="863600">
                <a:moveTo>
                  <a:pt x="101603" y="0"/>
                </a:moveTo>
                <a:lnTo>
                  <a:pt x="8661397" y="0"/>
                </a:lnTo>
                <a:cubicBezTo>
                  <a:pt x="8717511" y="0"/>
                  <a:pt x="8763000" y="45489"/>
                  <a:pt x="8763000" y="101603"/>
                </a:cubicBezTo>
                <a:lnTo>
                  <a:pt x="8763000" y="761997"/>
                </a:lnTo>
                <a:cubicBezTo>
                  <a:pt x="8763000" y="818111"/>
                  <a:pt x="8717511" y="863600"/>
                  <a:pt x="8661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9AB3D4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816100" y="4419600"/>
            <a:ext cx="855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Services (API服务)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822450" y="4724400"/>
            <a:ext cx="854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AmapService / LLMService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089650" y="5232400"/>
            <a:ext cx="12700" cy="203200"/>
          </a:xfrm>
          <a:custGeom>
            <a:avLst/>
            <a:gdLst/>
            <a:ahLst/>
            <a:cxnLst/>
            <a:rect l="l" t="t" r="r" b="b"/>
            <a:pathLst>
              <a:path w="12700" h="203200">
                <a:moveTo>
                  <a:pt x="0" y="0"/>
                </a:moveTo>
                <a:lnTo>
                  <a:pt x="12700" y="0"/>
                </a:lnTo>
                <a:lnTo>
                  <a:pt x="127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9AB3D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1714500" y="5537200"/>
            <a:ext cx="8763000" cy="863600"/>
          </a:xfrm>
          <a:custGeom>
            <a:avLst/>
            <a:gdLst/>
            <a:ahLst/>
            <a:cxnLst/>
            <a:rect l="l" t="t" r="r" b="b"/>
            <a:pathLst>
              <a:path w="8763000" h="863600">
                <a:moveTo>
                  <a:pt x="101603" y="0"/>
                </a:moveTo>
                <a:lnTo>
                  <a:pt x="8661397" y="0"/>
                </a:lnTo>
                <a:cubicBezTo>
                  <a:pt x="8717511" y="0"/>
                  <a:pt x="8763000" y="45489"/>
                  <a:pt x="8763000" y="101603"/>
                </a:cubicBezTo>
                <a:lnTo>
                  <a:pt x="8763000" y="761997"/>
                </a:lnTo>
                <a:cubicBezTo>
                  <a:pt x="8763000" y="818111"/>
                  <a:pt x="8717511" y="863600"/>
                  <a:pt x="8661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9AB3D4">
              <a:alpha val="8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1816100" y="5689600"/>
            <a:ext cx="855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Common (通用工具)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822450" y="5994400"/>
            <a:ext cx="854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Config / HttpClient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5:00-d2sjfh61bb2p4onbpvv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805" y="-107950"/>
            <a:ext cx="12311380" cy="6978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69441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C5A8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五分钟完成配置上线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529841"/>
            <a:ext cx="5537200" cy="939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复制 </a:t>
            </a:r>
            <a:r>
              <a:rPr lang="en-US" sz="1600" dirty="0">
                <a:solidFill>
                  <a:srgbClr val="4A4A4A"/>
                </a:solidFill>
                <a:highlight>
                  <a:srgbClr val="9AB3D4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config.sample.json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为 </a:t>
            </a:r>
            <a:r>
              <a:rPr lang="en-US" sz="1600" dirty="0">
                <a:solidFill>
                  <a:srgbClr val="4A4A4A"/>
                </a:solidFill>
                <a:highlight>
                  <a:srgbClr val="9AB3D4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config.json 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后填入API密钥即可打包，未配置或API超限自动降级到Mock模式保障演示不断档。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1000" y="3820161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84733" y="0"/>
                </a:lnTo>
                <a:cubicBezTo>
                  <a:pt x="91480" y="0"/>
                  <a:pt x="97949" y="2659"/>
                  <a:pt x="102711" y="7422"/>
                </a:cubicBezTo>
                <a:lnTo>
                  <a:pt x="144978" y="49728"/>
                </a:lnTo>
                <a:cubicBezTo>
                  <a:pt x="149741" y="54491"/>
                  <a:pt x="152400" y="60960"/>
                  <a:pt x="152400" y="67707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82550" y="23217"/>
                </a:moveTo>
                <a:lnTo>
                  <a:pt x="82550" y="60325"/>
                </a:lnTo>
                <a:cubicBezTo>
                  <a:pt x="82550" y="65603"/>
                  <a:pt x="86797" y="69850"/>
                  <a:pt x="92075" y="69850"/>
                </a:cubicBezTo>
                <a:lnTo>
                  <a:pt x="129183" y="69850"/>
                </a:lnTo>
                <a:lnTo>
                  <a:pt x="82550" y="23217"/>
                </a:lnTo>
                <a:close/>
                <a:moveTo>
                  <a:pt x="47625" y="101600"/>
                </a:moveTo>
                <a:cubicBezTo>
                  <a:pt x="42347" y="101600"/>
                  <a:pt x="38100" y="105847"/>
                  <a:pt x="38100" y="111125"/>
                </a:cubicBezTo>
                <a:cubicBezTo>
                  <a:pt x="38100" y="116403"/>
                  <a:pt x="42347" y="120650"/>
                  <a:pt x="47625" y="120650"/>
                </a:cubicBezTo>
                <a:lnTo>
                  <a:pt x="104775" y="120650"/>
                </a:lnTo>
                <a:cubicBezTo>
                  <a:pt x="110053" y="120650"/>
                  <a:pt x="114300" y="116403"/>
                  <a:pt x="114300" y="111125"/>
                </a:cubicBezTo>
                <a:cubicBezTo>
                  <a:pt x="114300" y="105847"/>
                  <a:pt x="110053" y="101600"/>
                  <a:pt x="104775" y="101600"/>
                </a:cubicBezTo>
                <a:lnTo>
                  <a:pt x="47625" y="101600"/>
                </a:lnTo>
                <a:close/>
                <a:moveTo>
                  <a:pt x="47625" y="139700"/>
                </a:moveTo>
                <a:cubicBezTo>
                  <a:pt x="42347" y="139700"/>
                  <a:pt x="38100" y="143947"/>
                  <a:pt x="38100" y="149225"/>
                </a:cubicBezTo>
                <a:cubicBezTo>
                  <a:pt x="38100" y="154503"/>
                  <a:pt x="42347" y="158750"/>
                  <a:pt x="47625" y="158750"/>
                </a:cubicBezTo>
                <a:lnTo>
                  <a:pt x="104775" y="158750"/>
                </a:lnTo>
                <a:cubicBezTo>
                  <a:pt x="110053" y="158750"/>
                  <a:pt x="114300" y="154503"/>
                  <a:pt x="114300" y="149225"/>
                </a:cubicBezTo>
                <a:cubicBezTo>
                  <a:pt x="114300" y="143947"/>
                  <a:pt x="110053" y="139700"/>
                  <a:pt x="104775" y="139700"/>
                </a:cubicBezTo>
                <a:lnTo>
                  <a:pt x="47625" y="139700"/>
                </a:ln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60400" y="3769361"/>
            <a:ext cx="297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步骤1: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复制并重命名配置文件。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5600" y="427736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60400" y="4226561"/>
            <a:ext cx="349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步骤2: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填入高德与通义千问API密钥。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0200" y="4734561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678BC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60400" y="4683761"/>
            <a:ext cx="378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步骤3:</a:t>
            </a: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调整网络超时、默认城市等参数。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889000"/>
            <a:ext cx="5842000" cy="5080000"/>
          </a:xfrm>
          <a:custGeom>
            <a:avLst/>
            <a:gdLst/>
            <a:ahLst/>
            <a:cxnLst/>
            <a:rect l="l" t="t" r="r" b="b"/>
            <a:pathLst>
              <a:path w="5842000" h="5080000">
                <a:moveTo>
                  <a:pt x="152400" y="0"/>
                </a:moveTo>
                <a:lnTo>
                  <a:pt x="5689600" y="0"/>
                </a:lnTo>
                <a:cubicBezTo>
                  <a:pt x="5773712" y="0"/>
                  <a:pt x="5842000" y="68288"/>
                  <a:pt x="5842000" y="152400"/>
                </a:cubicBezTo>
                <a:lnTo>
                  <a:pt x="5842000" y="4927600"/>
                </a:lnTo>
                <a:cubicBezTo>
                  <a:pt x="5842000" y="5011712"/>
                  <a:pt x="5773712" y="5080000"/>
                  <a:pt x="5689600" y="5080000"/>
                </a:cubicBezTo>
                <a:lnTo>
                  <a:pt x="152400" y="5080000"/>
                </a:lnTo>
                <a:cubicBezTo>
                  <a:pt x="68288" y="5080000"/>
                  <a:pt x="0" y="5011712"/>
                  <a:pt x="0" y="4927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C5A85"/>
          </a:solidFill>
          <a:ln/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400800" y="1193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9AB3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config.json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00800" y="1447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00800" y="1701800"/>
            <a:ext cx="5321300" cy="254000"/>
          </a:xfrm>
          <a:prstGeom prst="rect">
            <a:avLst/>
          </a:prstGeom>
          <a:noFill/>
          <a:ln/>
        </p:spPr>
        <p:txBody>
          <a:bodyPr wrap="square" lIns="203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"amapKey": "你的高德地图API密钥",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00800" y="1955800"/>
            <a:ext cx="5321300" cy="254000"/>
          </a:xfrm>
          <a:prstGeom prst="rect">
            <a:avLst/>
          </a:prstGeom>
          <a:noFill/>
          <a:ln/>
        </p:spPr>
        <p:txBody>
          <a:bodyPr wrap="square" lIns="203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"llmApiKey": "你的大模型API密钥",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00800" y="2209800"/>
            <a:ext cx="5321300" cy="254000"/>
          </a:xfrm>
          <a:prstGeom prst="rect">
            <a:avLst/>
          </a:prstGeom>
          <a:noFill/>
          <a:ln/>
        </p:spPr>
        <p:txBody>
          <a:bodyPr wrap="square" lIns="203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"llmModel": "qwen-plus",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00800" y="2463800"/>
            <a:ext cx="5321300" cy="254000"/>
          </a:xfrm>
          <a:prstGeom prst="rect">
            <a:avLst/>
          </a:prstGeom>
          <a:noFill/>
          <a:ln/>
        </p:spPr>
        <p:txBody>
          <a:bodyPr wrap="square" lIns="203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"networkTimeout": 60000,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400800" y="2717800"/>
            <a:ext cx="5321300" cy="254000"/>
          </a:xfrm>
          <a:prstGeom prst="rect">
            <a:avLst/>
          </a:prstGeom>
          <a:noFill/>
          <a:ln/>
        </p:spPr>
        <p:txBody>
          <a:bodyPr wrap="square" lIns="203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"mockMode": false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400800" y="2971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94B9FF">
                <a:alpha val="0"/>
              </a:srgbClr>
            </a:gs>
            <a:gs pos="9000">
              <a:srgbClr val="94B9FF">
                <a:alpha val="0"/>
              </a:srgbClr>
            </a:gs>
            <a:gs pos="40000">
              <a:srgbClr val="94B9FF">
                <a:alpha val="11000"/>
              </a:srgbClr>
            </a:gs>
            <a:gs pos="63000">
              <a:srgbClr val="94B9FF">
                <a:alpha val="9000"/>
              </a:srgbClr>
            </a:gs>
            <a:gs pos="84000">
              <a:srgbClr val="94B9FF">
                <a:alpha val="46000"/>
              </a:srgbClr>
            </a:gs>
            <a:gs pos="100000">
              <a:srgbClr val="94B9FF">
                <a:alpha val="46000"/>
              </a:srgbClr>
            </a:gs>
          </a:gsLst>
          <a:lin ang="6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4:54:56-d2sjfg61bb2p4onbpvpg.png"/>
          <p:cNvPicPr>
            <a:picLocks noChangeAspect="1"/>
          </p:cNvPicPr>
          <p:nvPr/>
        </p:nvPicPr>
        <p:blipFill>
          <a:blip r:embed="rId3"/>
          <a:srcRect l="20060" t="9520" b="9520"/>
          <a:stretch/>
        </p:blipFill>
        <p:spPr>
          <a:xfrm>
            <a:off x="3559810" y="0"/>
            <a:ext cx="677164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4:54:56-d2sjfg61bb2p4onbpv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2388552"/>
            <a:ext cx="1600200" cy="1651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504315" y="2848610"/>
            <a:ext cx="1320165" cy="133477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1"/>
          <p:cNvSpPr/>
          <p:nvPr/>
        </p:nvSpPr>
        <p:spPr>
          <a:xfrm>
            <a:off x="1504315" y="284861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09395" y="2843530"/>
            <a:ext cx="1320165" cy="133477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84000"/>
                </a:srgbClr>
              </a:gs>
              <a:gs pos="2000">
                <a:srgbClr val="D1DCF2">
                  <a:alpha val="84000"/>
                </a:srgbClr>
              </a:gs>
              <a:gs pos="55000">
                <a:srgbClr val="4874CB">
                  <a:alpha val="69000"/>
                </a:srgbClr>
              </a:gs>
              <a:gs pos="100000">
                <a:srgbClr val="345FB6"/>
              </a:gs>
            </a:gsLst>
            <a:path path="circle">
              <a:fillToRect r="100000" b="100000"/>
            </a:path>
            <a:tileRect l="-100000" t="-100000"/>
          </a:gradFill>
          <a:ln/>
          <a:effectLst>
            <a:outerShdw blurRad="304800" dist="184847" dir="2700000" algn="bl" rotWithShape="0">
              <a:srgbClr val="2E54A1">
                <a:alpha val="23922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509395" y="2843530"/>
            <a:ext cx="1320165" cy="133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04315" y="3018790"/>
            <a:ext cx="1320165" cy="993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03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142615" y="3230880"/>
            <a:ext cx="8497570" cy="617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交互与输入体验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142615" y="2295525"/>
            <a:ext cx="849757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000000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PART 03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9-04-14:54:55-d2sjffu1bb2p4onbpv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000">
            <a:off x="9391650" y="613410"/>
            <a:ext cx="4236720" cy="16891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 rot="7680000">
            <a:off x="9137650" y="5888355"/>
            <a:ext cx="430530" cy="430530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8000"/>
                </a:srgbClr>
              </a:gs>
              <a:gs pos="45000">
                <a:srgbClr val="6389D3">
                  <a:alpha val="83000"/>
                </a:srgbClr>
              </a:gs>
              <a:gs pos="66000">
                <a:srgbClr val="6389D3">
                  <a:alpha val="87000"/>
                </a:srgbClr>
              </a:gs>
              <a:gs pos="100000">
                <a:srgbClr val="6389D3">
                  <a:alpha val="87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8"/>
          <p:cNvSpPr/>
          <p:nvPr/>
        </p:nvSpPr>
        <p:spPr>
          <a:xfrm rot="7680000">
            <a:off x="9137650" y="5888355"/>
            <a:ext cx="430530" cy="4305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4020000">
            <a:off x="9440545" y="886460"/>
            <a:ext cx="219075" cy="219075"/>
          </a:xfrm>
          <a:prstGeom prst="ellipse">
            <a:avLst/>
          </a:prstGeom>
          <a:gradFill flip="none" rotWithShape="1">
            <a:gsLst>
              <a:gs pos="0">
                <a:srgbClr val="D1DCF2">
                  <a:alpha val="14000"/>
                </a:srgbClr>
              </a:gs>
              <a:gs pos="22000">
                <a:srgbClr val="6389D3">
                  <a:alpha val="42000"/>
                </a:srgbClr>
              </a:gs>
              <a:gs pos="45000">
                <a:srgbClr val="6389D3">
                  <a:alpha val="68000"/>
                </a:srgbClr>
              </a:gs>
              <a:gs pos="66000">
                <a:srgbClr val="6389D3">
                  <a:alpha val="76000"/>
                </a:srgbClr>
              </a:gs>
              <a:gs pos="100000">
                <a:srgbClr val="6389D3">
                  <a:alpha val="7600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 rot="4020000">
            <a:off x="9440545" y="886460"/>
            <a:ext cx="219075" cy="219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492</Words>
  <Application>Microsoft Office PowerPoint</Application>
  <PresentationFormat>宽屏</PresentationFormat>
  <Paragraphs>179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Arial</vt:lpstr>
      <vt:lpstr>MiSans</vt:lpstr>
      <vt:lpstr>Noto Sans SC</vt:lpstr>
      <vt:lpstr>Arial Black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智能旅行推荐助手APP全解析</dc:title>
  <dc:subject>智能旅行推荐助手APP全解析</dc:subject>
  <dc:creator>Kimi</dc:creator>
  <cp:lastModifiedBy>ji wang</cp:lastModifiedBy>
  <cp:revision>6</cp:revision>
  <dcterms:created xsi:type="dcterms:W3CDTF">2025-12-12T08:57:20Z</dcterms:created>
  <dcterms:modified xsi:type="dcterms:W3CDTF">2025-12-19T07:34:22Z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{"Label":"智能旅行推荐助手APP全解析","ContentProducer":"001191110108MACG2KBH8F10000","ProduceID":"d4ttc8muvalvfn08uggg","ReservedCode1":"","ContentPropagator":"001191110108MACG2KBH8F20000","PropagateID":"d4ttc8muvalvfn08uggg","ReservedCode2":""}</vt:lpwstr>
  </property>
</Properties>
</file>